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9"/>
  </p:notesMasterIdLst>
  <p:sldIdLst>
    <p:sldId id="256" r:id="rId2"/>
    <p:sldId id="257" r:id="rId3"/>
    <p:sldId id="260" r:id="rId4"/>
    <p:sldId id="261" r:id="rId5"/>
    <p:sldId id="287" r:id="rId6"/>
    <p:sldId id="286" r:id="rId7"/>
    <p:sldId id="288" r:id="rId8"/>
    <p:sldId id="262" r:id="rId9"/>
    <p:sldId id="289" r:id="rId10"/>
    <p:sldId id="264" r:id="rId11"/>
    <p:sldId id="308" r:id="rId12"/>
    <p:sldId id="258" r:id="rId13"/>
    <p:sldId id="265" r:id="rId14"/>
    <p:sldId id="294" r:id="rId15"/>
    <p:sldId id="270" r:id="rId16"/>
    <p:sldId id="267" r:id="rId17"/>
    <p:sldId id="291" r:id="rId18"/>
    <p:sldId id="296" r:id="rId19"/>
    <p:sldId id="292" r:id="rId20"/>
    <p:sldId id="272" r:id="rId21"/>
    <p:sldId id="295" r:id="rId22"/>
    <p:sldId id="303" r:id="rId23"/>
    <p:sldId id="278" r:id="rId24"/>
    <p:sldId id="301" r:id="rId25"/>
    <p:sldId id="297" r:id="rId26"/>
    <p:sldId id="300" r:id="rId27"/>
    <p:sldId id="275" r:id="rId2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  <p:embeddedFont>
      <p:font typeface="Poppins Medium" panose="00000600000000000000" pitchFamily="2" charset="0"/>
      <p:regular r:id="rId38"/>
      <p:bold r:id="rId39"/>
      <p:italic r:id="rId40"/>
      <p:boldItalic r:id="rId41"/>
    </p:embeddedFont>
    <p:embeddedFont>
      <p:font typeface="Raleway" pitchFamily="2" charset="0"/>
      <p:regular r:id="rId42"/>
      <p:bold r:id="rId43"/>
      <p:italic r:id="rId44"/>
      <p:boldItalic r:id="rId45"/>
    </p:embeddedFont>
    <p:embeddedFont>
      <p:font typeface="Raleway Medium" pitchFamily="2" charset="0"/>
      <p:regular r:id="rId46"/>
      <p:bold r:id="rId47"/>
      <p:italic r:id="rId48"/>
      <p:boldItalic r:id="rId49"/>
    </p:embeddedFont>
    <p:embeddedFont>
      <p:font typeface="Verdana" panose="020B0604030504040204" pitchFamily="34" charset="0"/>
      <p:regular r:id="rId50"/>
      <p:bold r:id="rId51"/>
      <p:italic r:id="rId52"/>
      <p:boldItalic r:id="rId53"/>
    </p:embeddedFont>
    <p:embeddedFont>
      <p:font typeface="Viga" panose="020B0604020202020204" charset="0"/>
      <p:regular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BFD5D3-072A-4D31-BC9F-6F6016E2E87A}">
  <a:tblStyle styleId="{45BFD5D3-072A-4D31-BC9F-6F6016E2E8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884" autoAdjust="0"/>
  </p:normalViewPr>
  <p:slideViewPr>
    <p:cSldViewPr snapToGrid="0">
      <p:cViewPr varScale="1">
        <p:scale>
          <a:sx n="126" d="100"/>
          <a:sy n="126" d="100"/>
        </p:scale>
        <p:origin x="7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/Relationships>
</file>

<file path=ppt/media/image1.png>
</file>

<file path=ppt/media/image10.jpeg>
</file>

<file path=ppt/media/image11.webp>
</file>

<file path=ppt/media/image12.png>
</file>

<file path=ppt/media/image13.png>
</file>

<file path=ppt/media/image14.png>
</file>

<file path=ppt/media/image15.png>
</file>

<file path=ppt/media/image16.png>
</file>

<file path=ppt/media/image2.webp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0356526a4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30356526a4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30e793126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130e793126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0356526a4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0356526a4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64474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3030e1742e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3030e1742e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30e7931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30e7931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30e7931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30e7931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4568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11cea9f7dc7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11cea9f7dc7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FF0000"/>
                </a:solidFill>
              </a:rPr>
              <a:t>Meta data </a:t>
            </a:r>
            <a:r>
              <a:rPr lang="en-US" sz="1200" dirty="0"/>
              <a:t>are information about the browser and the search engine.</a:t>
            </a:r>
            <a:endParaRPr sz="120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1cea9f7dc7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1cea9f7dc7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1cea9f7dc7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1cea9f7dc7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07892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11cea9f7dc7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11cea9f7dc7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FF0000"/>
                </a:solidFill>
              </a:rPr>
              <a:t>Meta data </a:t>
            </a:r>
            <a:r>
              <a:rPr lang="en-US" sz="1200" dirty="0"/>
              <a:t>are information about the browser and the search engine.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6109496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13125dd8fce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13125dd8fce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0356526a4_3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30356526a4_3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133679279e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133679279e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13125dd8fce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13125dd8fce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82126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13125dd8fce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13125dd8fce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0357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13125dd8fce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13125dd8fce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13125dd8fce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13125dd8fce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72415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13125dd8fce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13125dd8fce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88401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13125dd8fce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13125dd8fce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91063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13125dd8fce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13125dd8fce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0356526a4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0356526a4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1cea9f7dc7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1cea9f7dc7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1cea9f7dc7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1cea9f7dc7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0751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1cea9f7dc7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1cea9f7dc7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5944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0356526a4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0356526a4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7233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1cea9f7dc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11cea9f7dc7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0356526a4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0356526a4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881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4175" y="1295475"/>
            <a:ext cx="4859700" cy="2049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500" b="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06200" y="3621025"/>
            <a:ext cx="4218300" cy="266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8450" y="-14800"/>
            <a:ext cx="9180900" cy="421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152400" y="125600"/>
            <a:ext cx="575950" cy="140700"/>
            <a:chOff x="8416025" y="66500"/>
            <a:chExt cx="575950" cy="140700"/>
          </a:xfrm>
        </p:grpSpPr>
        <p:sp>
          <p:nvSpPr>
            <p:cNvPr id="13" name="Google Shape;13;p2"/>
            <p:cNvSpPr/>
            <p:nvPr/>
          </p:nvSpPr>
          <p:spPr>
            <a:xfrm>
              <a:off x="8851275" y="66500"/>
              <a:ext cx="140700" cy="14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633650" y="66500"/>
              <a:ext cx="140700" cy="140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416025" y="66500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917700" y="83000"/>
            <a:ext cx="3683400" cy="225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4601200" y="3015075"/>
            <a:ext cx="5260450" cy="4388975"/>
          </a:xfrm>
          <a:custGeom>
            <a:avLst/>
            <a:gdLst/>
            <a:ahLst/>
            <a:cxnLst/>
            <a:rect l="l" t="t" r="r" b="b"/>
            <a:pathLst>
              <a:path w="210418" h="175559" extrusionOk="0">
                <a:moveTo>
                  <a:pt x="102449" y="0"/>
                </a:moveTo>
                <a:cubicBezTo>
                  <a:pt x="96429" y="0"/>
                  <a:pt x="90375" y="553"/>
                  <a:pt x="84360" y="1697"/>
                </a:cubicBezTo>
                <a:cubicBezTo>
                  <a:pt x="72252" y="3998"/>
                  <a:pt x="60577" y="8501"/>
                  <a:pt x="50069" y="14939"/>
                </a:cubicBezTo>
                <a:cubicBezTo>
                  <a:pt x="44399" y="18442"/>
                  <a:pt x="39061" y="22545"/>
                  <a:pt x="34191" y="27115"/>
                </a:cubicBezTo>
                <a:cubicBezTo>
                  <a:pt x="32724" y="28482"/>
                  <a:pt x="31323" y="29883"/>
                  <a:pt x="29955" y="31351"/>
                </a:cubicBezTo>
                <a:cubicBezTo>
                  <a:pt x="24151" y="37456"/>
                  <a:pt x="19147" y="44327"/>
                  <a:pt x="15078" y="51699"/>
                </a:cubicBezTo>
                <a:cubicBezTo>
                  <a:pt x="4036" y="71914"/>
                  <a:pt x="0" y="96798"/>
                  <a:pt x="2836" y="120115"/>
                </a:cubicBezTo>
                <a:cubicBezTo>
                  <a:pt x="4170" y="130956"/>
                  <a:pt x="6705" y="142064"/>
                  <a:pt x="12042" y="151671"/>
                </a:cubicBezTo>
                <a:cubicBezTo>
                  <a:pt x="16479" y="159476"/>
                  <a:pt x="22950" y="166281"/>
                  <a:pt x="31122" y="169984"/>
                </a:cubicBezTo>
                <a:cubicBezTo>
                  <a:pt x="36842" y="172572"/>
                  <a:pt x="42598" y="173499"/>
                  <a:pt x="48379" y="173499"/>
                </a:cubicBezTo>
                <a:cubicBezTo>
                  <a:pt x="62921" y="173499"/>
                  <a:pt x="77624" y="167640"/>
                  <a:pt x="92315" y="167640"/>
                </a:cubicBezTo>
                <a:cubicBezTo>
                  <a:pt x="92632" y="167640"/>
                  <a:pt x="92949" y="167643"/>
                  <a:pt x="93267" y="167649"/>
                </a:cubicBezTo>
                <a:cubicBezTo>
                  <a:pt x="101506" y="167782"/>
                  <a:pt x="109512" y="169950"/>
                  <a:pt x="117417" y="172052"/>
                </a:cubicBezTo>
                <a:lnTo>
                  <a:pt x="117918" y="172185"/>
                </a:lnTo>
                <a:cubicBezTo>
                  <a:pt x="125517" y="174165"/>
                  <a:pt x="133489" y="175559"/>
                  <a:pt x="141406" y="175559"/>
                </a:cubicBezTo>
                <a:cubicBezTo>
                  <a:pt x="147495" y="175559"/>
                  <a:pt x="153551" y="174735"/>
                  <a:pt x="159381" y="172719"/>
                </a:cubicBezTo>
                <a:cubicBezTo>
                  <a:pt x="171589" y="168516"/>
                  <a:pt x="182631" y="160177"/>
                  <a:pt x="190403" y="149869"/>
                </a:cubicBezTo>
                <a:cubicBezTo>
                  <a:pt x="210417" y="123350"/>
                  <a:pt x="207982" y="84456"/>
                  <a:pt x="193739" y="55969"/>
                </a:cubicBezTo>
                <a:cubicBezTo>
                  <a:pt x="176565" y="21709"/>
                  <a:pt x="140167" y="0"/>
                  <a:pt x="1024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2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5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/>
          <p:nvPr/>
        </p:nvSpPr>
        <p:spPr>
          <a:xfrm rot="10800000">
            <a:off x="-1251025" y="2738200"/>
            <a:ext cx="5067000" cy="4378600"/>
          </a:xfrm>
          <a:custGeom>
            <a:avLst/>
            <a:gdLst/>
            <a:ahLst/>
            <a:cxnLst/>
            <a:rect l="l" t="t" r="r" b="b"/>
            <a:pathLst>
              <a:path w="202680" h="175144" extrusionOk="0">
                <a:moveTo>
                  <a:pt x="99080" y="0"/>
                </a:moveTo>
                <a:cubicBezTo>
                  <a:pt x="96717" y="0"/>
                  <a:pt x="94347" y="89"/>
                  <a:pt x="91972" y="270"/>
                </a:cubicBezTo>
                <a:cubicBezTo>
                  <a:pt x="79999" y="1185"/>
                  <a:pt x="68212" y="4272"/>
                  <a:pt x="57355" y="9405"/>
                </a:cubicBezTo>
                <a:cubicBezTo>
                  <a:pt x="51477" y="12197"/>
                  <a:pt x="45878" y="15578"/>
                  <a:pt x="40667" y="19471"/>
                </a:cubicBezTo>
                <a:cubicBezTo>
                  <a:pt x="39085" y="20634"/>
                  <a:pt x="37580" y="21828"/>
                  <a:pt x="36091" y="23100"/>
                </a:cubicBezTo>
                <a:cubicBezTo>
                  <a:pt x="29825" y="28389"/>
                  <a:pt x="24242" y="34453"/>
                  <a:pt x="19527" y="41169"/>
                </a:cubicBezTo>
                <a:cubicBezTo>
                  <a:pt x="6592" y="59563"/>
                  <a:pt x="0" y="83200"/>
                  <a:pt x="218" y="106076"/>
                </a:cubicBezTo>
                <a:cubicBezTo>
                  <a:pt x="311" y="116700"/>
                  <a:pt x="1551" y="127697"/>
                  <a:pt x="5724" y="137561"/>
                </a:cubicBezTo>
                <a:cubicBezTo>
                  <a:pt x="9136" y="145579"/>
                  <a:pt x="14688" y="152869"/>
                  <a:pt x="22164" y="157336"/>
                </a:cubicBezTo>
                <a:cubicBezTo>
                  <a:pt x="29637" y="161789"/>
                  <a:pt x="37548" y="162990"/>
                  <a:pt x="45635" y="162990"/>
                </a:cubicBezTo>
                <a:cubicBezTo>
                  <a:pt x="55114" y="162990"/>
                  <a:pt x="64834" y="161339"/>
                  <a:pt x="74371" y="161339"/>
                </a:cubicBezTo>
                <a:cubicBezTo>
                  <a:pt x="77129" y="161339"/>
                  <a:pt x="79872" y="161478"/>
                  <a:pt x="82589" y="161833"/>
                </a:cubicBezTo>
                <a:cubicBezTo>
                  <a:pt x="90561" y="162857"/>
                  <a:pt x="98068" y="165819"/>
                  <a:pt x="105497" y="168735"/>
                </a:cubicBezTo>
                <a:cubicBezTo>
                  <a:pt x="105652" y="168813"/>
                  <a:pt x="105822" y="168875"/>
                  <a:pt x="105977" y="168921"/>
                </a:cubicBezTo>
                <a:cubicBezTo>
                  <a:pt x="115168" y="172487"/>
                  <a:pt x="125119" y="175143"/>
                  <a:pt x="135046" y="175143"/>
                </a:cubicBezTo>
                <a:cubicBezTo>
                  <a:pt x="138721" y="175143"/>
                  <a:pt x="142394" y="174779"/>
                  <a:pt x="146023" y="173962"/>
                </a:cubicBezTo>
                <a:cubicBezTo>
                  <a:pt x="158338" y="171217"/>
                  <a:pt x="169892" y="164330"/>
                  <a:pt x="178547" y="155211"/>
                </a:cubicBezTo>
                <a:cubicBezTo>
                  <a:pt x="200803" y="131729"/>
                  <a:pt x="202680" y="93824"/>
                  <a:pt x="191963" y="64681"/>
                </a:cubicBezTo>
                <a:cubicBezTo>
                  <a:pt x="177833" y="26295"/>
                  <a:pt x="139686" y="0"/>
                  <a:pt x="9908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6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/>
          <p:nvPr/>
        </p:nvSpPr>
        <p:spPr>
          <a:xfrm>
            <a:off x="4519150" y="1003606"/>
            <a:ext cx="6262576" cy="6473967"/>
          </a:xfrm>
          <a:custGeom>
            <a:avLst/>
            <a:gdLst/>
            <a:ahLst/>
            <a:cxnLst/>
            <a:rect l="l" t="t" r="r" b="b"/>
            <a:pathLst>
              <a:path w="133730" h="138244" extrusionOk="0">
                <a:moveTo>
                  <a:pt x="72052" y="1"/>
                </a:moveTo>
                <a:cubicBezTo>
                  <a:pt x="67974" y="1"/>
                  <a:pt x="63914" y="800"/>
                  <a:pt x="60244" y="2590"/>
                </a:cubicBezTo>
                <a:cubicBezTo>
                  <a:pt x="46634" y="9262"/>
                  <a:pt x="43865" y="25307"/>
                  <a:pt x="34659" y="36048"/>
                </a:cubicBezTo>
                <a:cubicBezTo>
                  <a:pt x="31023" y="40251"/>
                  <a:pt x="26453" y="43486"/>
                  <a:pt x="21950" y="46722"/>
                </a:cubicBezTo>
                <a:cubicBezTo>
                  <a:pt x="21850" y="46789"/>
                  <a:pt x="21716" y="46822"/>
                  <a:pt x="21650" y="46922"/>
                </a:cubicBezTo>
                <a:cubicBezTo>
                  <a:pt x="14011" y="52393"/>
                  <a:pt x="6839" y="59331"/>
                  <a:pt x="3470" y="68304"/>
                </a:cubicBezTo>
                <a:cubicBezTo>
                  <a:pt x="368" y="76477"/>
                  <a:pt x="1" y="85817"/>
                  <a:pt x="2002" y="94323"/>
                </a:cubicBezTo>
                <a:cubicBezTo>
                  <a:pt x="7173" y="116205"/>
                  <a:pt x="28521" y="131716"/>
                  <a:pt x="49536" y="136553"/>
                </a:cubicBezTo>
                <a:cubicBezTo>
                  <a:pt x="54476" y="137694"/>
                  <a:pt x="59482" y="138244"/>
                  <a:pt x="64462" y="138244"/>
                </a:cubicBezTo>
                <a:cubicBezTo>
                  <a:pt x="89046" y="138244"/>
                  <a:pt x="112991" y="124842"/>
                  <a:pt x="125057" y="102929"/>
                </a:cubicBezTo>
                <a:cubicBezTo>
                  <a:pt x="129093" y="95624"/>
                  <a:pt x="131762" y="87585"/>
                  <a:pt x="132929" y="79312"/>
                </a:cubicBezTo>
                <a:cubicBezTo>
                  <a:pt x="133563" y="74809"/>
                  <a:pt x="133730" y="70272"/>
                  <a:pt x="133429" y="65769"/>
                </a:cubicBezTo>
                <a:cubicBezTo>
                  <a:pt x="133363" y="64435"/>
                  <a:pt x="133229" y="63067"/>
                  <a:pt x="133063" y="61733"/>
                </a:cubicBezTo>
                <a:cubicBezTo>
                  <a:pt x="132362" y="56062"/>
                  <a:pt x="130928" y="50491"/>
                  <a:pt x="128860" y="45221"/>
                </a:cubicBezTo>
                <a:cubicBezTo>
                  <a:pt x="123089" y="30711"/>
                  <a:pt x="111847" y="17868"/>
                  <a:pt x="98471" y="9262"/>
                </a:cubicBezTo>
                <a:cubicBezTo>
                  <a:pt x="92233" y="5292"/>
                  <a:pt x="85362" y="1857"/>
                  <a:pt x="78023" y="556"/>
                </a:cubicBezTo>
                <a:cubicBezTo>
                  <a:pt x="76058" y="193"/>
                  <a:pt x="74053" y="1"/>
                  <a:pt x="720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1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/>
          <p:nvPr/>
        </p:nvSpPr>
        <p:spPr>
          <a:xfrm flipH="1">
            <a:off x="-1747875" y="-3025925"/>
            <a:ext cx="5067000" cy="4378600"/>
          </a:xfrm>
          <a:custGeom>
            <a:avLst/>
            <a:gdLst/>
            <a:ahLst/>
            <a:cxnLst/>
            <a:rect l="l" t="t" r="r" b="b"/>
            <a:pathLst>
              <a:path w="202680" h="175144" extrusionOk="0">
                <a:moveTo>
                  <a:pt x="99080" y="0"/>
                </a:moveTo>
                <a:cubicBezTo>
                  <a:pt x="96717" y="0"/>
                  <a:pt x="94347" y="89"/>
                  <a:pt x="91972" y="270"/>
                </a:cubicBezTo>
                <a:cubicBezTo>
                  <a:pt x="79999" y="1185"/>
                  <a:pt x="68212" y="4272"/>
                  <a:pt x="57355" y="9405"/>
                </a:cubicBezTo>
                <a:cubicBezTo>
                  <a:pt x="51477" y="12197"/>
                  <a:pt x="45878" y="15578"/>
                  <a:pt x="40667" y="19471"/>
                </a:cubicBezTo>
                <a:cubicBezTo>
                  <a:pt x="39085" y="20634"/>
                  <a:pt x="37580" y="21828"/>
                  <a:pt x="36091" y="23100"/>
                </a:cubicBezTo>
                <a:cubicBezTo>
                  <a:pt x="29825" y="28389"/>
                  <a:pt x="24242" y="34453"/>
                  <a:pt x="19527" y="41169"/>
                </a:cubicBezTo>
                <a:cubicBezTo>
                  <a:pt x="6592" y="59563"/>
                  <a:pt x="0" y="83200"/>
                  <a:pt x="218" y="106076"/>
                </a:cubicBezTo>
                <a:cubicBezTo>
                  <a:pt x="311" y="116700"/>
                  <a:pt x="1551" y="127697"/>
                  <a:pt x="5724" y="137561"/>
                </a:cubicBezTo>
                <a:cubicBezTo>
                  <a:pt x="9136" y="145579"/>
                  <a:pt x="14688" y="152869"/>
                  <a:pt x="22164" y="157336"/>
                </a:cubicBezTo>
                <a:cubicBezTo>
                  <a:pt x="29637" y="161789"/>
                  <a:pt x="37548" y="162990"/>
                  <a:pt x="45635" y="162990"/>
                </a:cubicBezTo>
                <a:cubicBezTo>
                  <a:pt x="55114" y="162990"/>
                  <a:pt x="64834" y="161339"/>
                  <a:pt x="74371" y="161339"/>
                </a:cubicBezTo>
                <a:cubicBezTo>
                  <a:pt x="77129" y="161339"/>
                  <a:pt x="79872" y="161478"/>
                  <a:pt x="82589" y="161833"/>
                </a:cubicBezTo>
                <a:cubicBezTo>
                  <a:pt x="90561" y="162857"/>
                  <a:pt x="98068" y="165819"/>
                  <a:pt x="105497" y="168735"/>
                </a:cubicBezTo>
                <a:cubicBezTo>
                  <a:pt x="105652" y="168813"/>
                  <a:pt x="105822" y="168875"/>
                  <a:pt x="105977" y="168921"/>
                </a:cubicBezTo>
                <a:cubicBezTo>
                  <a:pt x="115168" y="172487"/>
                  <a:pt x="125119" y="175143"/>
                  <a:pt x="135046" y="175143"/>
                </a:cubicBezTo>
                <a:cubicBezTo>
                  <a:pt x="138721" y="175143"/>
                  <a:pt x="142394" y="174779"/>
                  <a:pt x="146023" y="173962"/>
                </a:cubicBezTo>
                <a:cubicBezTo>
                  <a:pt x="158338" y="171217"/>
                  <a:pt x="169892" y="164330"/>
                  <a:pt x="178547" y="155211"/>
                </a:cubicBezTo>
                <a:cubicBezTo>
                  <a:pt x="200803" y="131729"/>
                  <a:pt x="202680" y="93824"/>
                  <a:pt x="191963" y="64681"/>
                </a:cubicBezTo>
                <a:cubicBezTo>
                  <a:pt x="177833" y="26295"/>
                  <a:pt x="139686" y="0"/>
                  <a:pt x="9908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7"/>
          <p:cNvSpPr/>
          <p:nvPr/>
        </p:nvSpPr>
        <p:spPr>
          <a:xfrm rot="552817">
            <a:off x="6067819" y="3020977"/>
            <a:ext cx="4140543" cy="4279965"/>
          </a:xfrm>
          <a:custGeom>
            <a:avLst/>
            <a:gdLst/>
            <a:ahLst/>
            <a:cxnLst/>
            <a:rect l="l" t="t" r="r" b="b"/>
            <a:pathLst>
              <a:path w="133730" h="138244" extrusionOk="0">
                <a:moveTo>
                  <a:pt x="72052" y="1"/>
                </a:moveTo>
                <a:cubicBezTo>
                  <a:pt x="67974" y="1"/>
                  <a:pt x="63914" y="800"/>
                  <a:pt x="60244" y="2590"/>
                </a:cubicBezTo>
                <a:cubicBezTo>
                  <a:pt x="46634" y="9262"/>
                  <a:pt x="43865" y="25307"/>
                  <a:pt x="34659" y="36048"/>
                </a:cubicBezTo>
                <a:cubicBezTo>
                  <a:pt x="31023" y="40251"/>
                  <a:pt x="26453" y="43486"/>
                  <a:pt x="21950" y="46722"/>
                </a:cubicBezTo>
                <a:cubicBezTo>
                  <a:pt x="21850" y="46789"/>
                  <a:pt x="21716" y="46822"/>
                  <a:pt x="21650" y="46922"/>
                </a:cubicBezTo>
                <a:cubicBezTo>
                  <a:pt x="14011" y="52393"/>
                  <a:pt x="6839" y="59331"/>
                  <a:pt x="3470" y="68304"/>
                </a:cubicBezTo>
                <a:cubicBezTo>
                  <a:pt x="368" y="76477"/>
                  <a:pt x="1" y="85817"/>
                  <a:pt x="2002" y="94323"/>
                </a:cubicBezTo>
                <a:cubicBezTo>
                  <a:pt x="7173" y="116205"/>
                  <a:pt x="28521" y="131716"/>
                  <a:pt x="49536" y="136553"/>
                </a:cubicBezTo>
                <a:cubicBezTo>
                  <a:pt x="54476" y="137694"/>
                  <a:pt x="59482" y="138244"/>
                  <a:pt x="64462" y="138244"/>
                </a:cubicBezTo>
                <a:cubicBezTo>
                  <a:pt x="89046" y="138244"/>
                  <a:pt x="112991" y="124842"/>
                  <a:pt x="125057" y="102929"/>
                </a:cubicBezTo>
                <a:cubicBezTo>
                  <a:pt x="129093" y="95624"/>
                  <a:pt x="131762" y="87585"/>
                  <a:pt x="132929" y="79312"/>
                </a:cubicBezTo>
                <a:cubicBezTo>
                  <a:pt x="133563" y="74809"/>
                  <a:pt x="133730" y="70272"/>
                  <a:pt x="133429" y="65769"/>
                </a:cubicBezTo>
                <a:cubicBezTo>
                  <a:pt x="133363" y="64435"/>
                  <a:pt x="133229" y="63067"/>
                  <a:pt x="133063" y="61733"/>
                </a:cubicBezTo>
                <a:cubicBezTo>
                  <a:pt x="132362" y="56062"/>
                  <a:pt x="130928" y="50491"/>
                  <a:pt x="128860" y="45221"/>
                </a:cubicBezTo>
                <a:cubicBezTo>
                  <a:pt x="123089" y="30644"/>
                  <a:pt x="111847" y="17868"/>
                  <a:pt x="98471" y="9262"/>
                </a:cubicBezTo>
                <a:cubicBezTo>
                  <a:pt x="92233" y="5292"/>
                  <a:pt x="85362" y="1857"/>
                  <a:pt x="78023" y="556"/>
                </a:cubicBezTo>
                <a:cubicBezTo>
                  <a:pt x="76058" y="193"/>
                  <a:pt x="74053" y="1"/>
                  <a:pt x="720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5">
    <p:bg>
      <p:bgPr>
        <a:solidFill>
          <a:schemeClr val="accent3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/>
          <p:nvPr/>
        </p:nvSpPr>
        <p:spPr>
          <a:xfrm flipH="1">
            <a:off x="-2520550" y="-1552511"/>
            <a:ext cx="7606897" cy="7863664"/>
          </a:xfrm>
          <a:custGeom>
            <a:avLst/>
            <a:gdLst/>
            <a:ahLst/>
            <a:cxnLst/>
            <a:rect l="l" t="t" r="r" b="b"/>
            <a:pathLst>
              <a:path w="133730" h="138244" extrusionOk="0">
                <a:moveTo>
                  <a:pt x="72052" y="1"/>
                </a:moveTo>
                <a:cubicBezTo>
                  <a:pt x="67974" y="1"/>
                  <a:pt x="63914" y="800"/>
                  <a:pt x="60244" y="2590"/>
                </a:cubicBezTo>
                <a:cubicBezTo>
                  <a:pt x="46634" y="9262"/>
                  <a:pt x="43865" y="25307"/>
                  <a:pt x="34659" y="36048"/>
                </a:cubicBezTo>
                <a:cubicBezTo>
                  <a:pt x="31023" y="40251"/>
                  <a:pt x="26453" y="43486"/>
                  <a:pt x="21950" y="46722"/>
                </a:cubicBezTo>
                <a:cubicBezTo>
                  <a:pt x="21850" y="46789"/>
                  <a:pt x="21716" y="46822"/>
                  <a:pt x="21650" y="46922"/>
                </a:cubicBezTo>
                <a:cubicBezTo>
                  <a:pt x="14011" y="52393"/>
                  <a:pt x="6839" y="59331"/>
                  <a:pt x="3470" y="68304"/>
                </a:cubicBezTo>
                <a:cubicBezTo>
                  <a:pt x="368" y="76477"/>
                  <a:pt x="1" y="85817"/>
                  <a:pt x="2002" y="94323"/>
                </a:cubicBezTo>
                <a:cubicBezTo>
                  <a:pt x="7173" y="116205"/>
                  <a:pt x="28521" y="131716"/>
                  <a:pt x="49536" y="136553"/>
                </a:cubicBezTo>
                <a:cubicBezTo>
                  <a:pt x="54476" y="137694"/>
                  <a:pt x="59482" y="138244"/>
                  <a:pt x="64462" y="138244"/>
                </a:cubicBezTo>
                <a:cubicBezTo>
                  <a:pt x="89046" y="138244"/>
                  <a:pt x="112991" y="124842"/>
                  <a:pt x="125057" y="102929"/>
                </a:cubicBezTo>
                <a:cubicBezTo>
                  <a:pt x="129093" y="95624"/>
                  <a:pt x="131762" y="87585"/>
                  <a:pt x="132929" y="79312"/>
                </a:cubicBezTo>
                <a:cubicBezTo>
                  <a:pt x="133563" y="74809"/>
                  <a:pt x="133730" y="70272"/>
                  <a:pt x="133429" y="65769"/>
                </a:cubicBezTo>
                <a:cubicBezTo>
                  <a:pt x="133363" y="64435"/>
                  <a:pt x="133229" y="63067"/>
                  <a:pt x="133063" y="61733"/>
                </a:cubicBezTo>
                <a:cubicBezTo>
                  <a:pt x="132362" y="56062"/>
                  <a:pt x="130928" y="50491"/>
                  <a:pt x="128860" y="45221"/>
                </a:cubicBezTo>
                <a:cubicBezTo>
                  <a:pt x="123089" y="30711"/>
                  <a:pt x="111847" y="17868"/>
                  <a:pt x="98471" y="9262"/>
                </a:cubicBezTo>
                <a:cubicBezTo>
                  <a:pt x="92233" y="5292"/>
                  <a:pt x="85362" y="1857"/>
                  <a:pt x="78023" y="556"/>
                </a:cubicBezTo>
                <a:cubicBezTo>
                  <a:pt x="76058" y="193"/>
                  <a:pt x="74053" y="1"/>
                  <a:pt x="7205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8"/>
          <p:cNvSpPr/>
          <p:nvPr/>
        </p:nvSpPr>
        <p:spPr>
          <a:xfrm>
            <a:off x="-18450" y="-14800"/>
            <a:ext cx="9180900" cy="42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" name="Google Shape;223;p28"/>
          <p:cNvGrpSpPr/>
          <p:nvPr/>
        </p:nvGrpSpPr>
        <p:grpSpPr>
          <a:xfrm flipH="1">
            <a:off x="152400" y="125600"/>
            <a:ext cx="575950" cy="140700"/>
            <a:chOff x="8416025" y="66500"/>
            <a:chExt cx="575950" cy="140700"/>
          </a:xfrm>
        </p:grpSpPr>
        <p:sp>
          <p:nvSpPr>
            <p:cNvPr id="224" name="Google Shape;224;p28"/>
            <p:cNvSpPr/>
            <p:nvPr/>
          </p:nvSpPr>
          <p:spPr>
            <a:xfrm>
              <a:off x="8851275" y="66500"/>
              <a:ext cx="140700" cy="14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8633650" y="66500"/>
              <a:ext cx="140700" cy="140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8416025" y="66500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28"/>
          <p:cNvSpPr/>
          <p:nvPr/>
        </p:nvSpPr>
        <p:spPr>
          <a:xfrm>
            <a:off x="917700" y="83000"/>
            <a:ext cx="3532200" cy="225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8" name="Google Shape;228;p28"/>
          <p:cNvSpPr/>
          <p:nvPr/>
        </p:nvSpPr>
        <p:spPr>
          <a:xfrm>
            <a:off x="917700" y="83000"/>
            <a:ext cx="3683400" cy="225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9" name="Google Shape;229;p28"/>
          <p:cNvSpPr txBox="1">
            <a:spLocks noGrp="1"/>
          </p:cNvSpPr>
          <p:nvPr>
            <p:ph type="subTitle" idx="1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1790949" y="780500"/>
            <a:ext cx="7131821" cy="7372553"/>
          </a:xfrm>
          <a:custGeom>
            <a:avLst/>
            <a:gdLst/>
            <a:ahLst/>
            <a:cxnLst/>
            <a:rect l="l" t="t" r="r" b="b"/>
            <a:pathLst>
              <a:path w="133730" h="138244" extrusionOk="0">
                <a:moveTo>
                  <a:pt x="72052" y="1"/>
                </a:moveTo>
                <a:cubicBezTo>
                  <a:pt x="67974" y="1"/>
                  <a:pt x="63914" y="800"/>
                  <a:pt x="60244" y="2590"/>
                </a:cubicBezTo>
                <a:cubicBezTo>
                  <a:pt x="46634" y="9262"/>
                  <a:pt x="43865" y="25307"/>
                  <a:pt x="34659" y="36048"/>
                </a:cubicBezTo>
                <a:cubicBezTo>
                  <a:pt x="31023" y="40251"/>
                  <a:pt x="26453" y="43486"/>
                  <a:pt x="21950" y="46722"/>
                </a:cubicBezTo>
                <a:cubicBezTo>
                  <a:pt x="21850" y="46789"/>
                  <a:pt x="21716" y="46822"/>
                  <a:pt x="21650" y="46922"/>
                </a:cubicBezTo>
                <a:cubicBezTo>
                  <a:pt x="14011" y="52393"/>
                  <a:pt x="6839" y="59331"/>
                  <a:pt x="3470" y="68304"/>
                </a:cubicBezTo>
                <a:cubicBezTo>
                  <a:pt x="368" y="76477"/>
                  <a:pt x="1" y="85817"/>
                  <a:pt x="2002" y="94323"/>
                </a:cubicBezTo>
                <a:cubicBezTo>
                  <a:pt x="7173" y="116205"/>
                  <a:pt x="28521" y="131716"/>
                  <a:pt x="49536" y="136553"/>
                </a:cubicBezTo>
                <a:cubicBezTo>
                  <a:pt x="54476" y="137694"/>
                  <a:pt x="59482" y="138244"/>
                  <a:pt x="64462" y="138244"/>
                </a:cubicBezTo>
                <a:cubicBezTo>
                  <a:pt x="89046" y="138244"/>
                  <a:pt x="112991" y="124842"/>
                  <a:pt x="125057" y="102929"/>
                </a:cubicBezTo>
                <a:cubicBezTo>
                  <a:pt x="129093" y="95624"/>
                  <a:pt x="131762" y="87585"/>
                  <a:pt x="132929" y="79312"/>
                </a:cubicBezTo>
                <a:cubicBezTo>
                  <a:pt x="133563" y="74809"/>
                  <a:pt x="133730" y="70272"/>
                  <a:pt x="133429" y="65769"/>
                </a:cubicBezTo>
                <a:cubicBezTo>
                  <a:pt x="133363" y="64435"/>
                  <a:pt x="133229" y="63067"/>
                  <a:pt x="133063" y="61733"/>
                </a:cubicBezTo>
                <a:cubicBezTo>
                  <a:pt x="132362" y="56062"/>
                  <a:pt x="130928" y="50491"/>
                  <a:pt x="128860" y="45221"/>
                </a:cubicBezTo>
                <a:cubicBezTo>
                  <a:pt x="123089" y="30711"/>
                  <a:pt x="111847" y="17868"/>
                  <a:pt x="98471" y="9262"/>
                </a:cubicBezTo>
                <a:cubicBezTo>
                  <a:pt x="92233" y="5292"/>
                  <a:pt x="85362" y="1857"/>
                  <a:pt x="78023" y="556"/>
                </a:cubicBezTo>
                <a:cubicBezTo>
                  <a:pt x="76058" y="193"/>
                  <a:pt x="74053" y="1"/>
                  <a:pt x="7205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18050" y="3149900"/>
            <a:ext cx="2833500" cy="577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520406" y="1854344"/>
            <a:ext cx="1228800" cy="909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18050" y="3727094"/>
            <a:ext cx="2833500" cy="518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-18450" y="-14800"/>
            <a:ext cx="9180900" cy="42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 flipH="1">
            <a:off x="152400" y="125600"/>
            <a:ext cx="575950" cy="140700"/>
            <a:chOff x="8416025" y="66500"/>
            <a:chExt cx="575950" cy="140700"/>
          </a:xfrm>
        </p:grpSpPr>
        <p:sp>
          <p:nvSpPr>
            <p:cNvPr id="26" name="Google Shape;26;p3"/>
            <p:cNvSpPr/>
            <p:nvPr/>
          </p:nvSpPr>
          <p:spPr>
            <a:xfrm>
              <a:off x="8851275" y="66500"/>
              <a:ext cx="140700" cy="14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8633650" y="66500"/>
              <a:ext cx="140700" cy="140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8416025" y="66500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3"/>
          <p:cNvSpPr/>
          <p:nvPr/>
        </p:nvSpPr>
        <p:spPr>
          <a:xfrm>
            <a:off x="917700" y="83000"/>
            <a:ext cx="3683400" cy="225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3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>
            <a:off x="5683950" y="-1302250"/>
            <a:ext cx="5067000" cy="4378600"/>
          </a:xfrm>
          <a:custGeom>
            <a:avLst/>
            <a:gdLst/>
            <a:ahLst/>
            <a:cxnLst/>
            <a:rect l="l" t="t" r="r" b="b"/>
            <a:pathLst>
              <a:path w="202680" h="175144" extrusionOk="0">
                <a:moveTo>
                  <a:pt x="99080" y="0"/>
                </a:moveTo>
                <a:cubicBezTo>
                  <a:pt x="96717" y="0"/>
                  <a:pt x="94347" y="89"/>
                  <a:pt x="91972" y="270"/>
                </a:cubicBezTo>
                <a:cubicBezTo>
                  <a:pt x="79999" y="1185"/>
                  <a:pt x="68212" y="4272"/>
                  <a:pt x="57355" y="9405"/>
                </a:cubicBezTo>
                <a:cubicBezTo>
                  <a:pt x="51477" y="12197"/>
                  <a:pt x="45878" y="15578"/>
                  <a:pt x="40667" y="19471"/>
                </a:cubicBezTo>
                <a:cubicBezTo>
                  <a:pt x="39085" y="20634"/>
                  <a:pt x="37580" y="21828"/>
                  <a:pt x="36091" y="23100"/>
                </a:cubicBezTo>
                <a:cubicBezTo>
                  <a:pt x="29825" y="28389"/>
                  <a:pt x="24242" y="34453"/>
                  <a:pt x="19527" y="41169"/>
                </a:cubicBezTo>
                <a:cubicBezTo>
                  <a:pt x="6592" y="59563"/>
                  <a:pt x="0" y="83200"/>
                  <a:pt x="218" y="106076"/>
                </a:cubicBezTo>
                <a:cubicBezTo>
                  <a:pt x="311" y="116700"/>
                  <a:pt x="1551" y="127697"/>
                  <a:pt x="5724" y="137561"/>
                </a:cubicBezTo>
                <a:cubicBezTo>
                  <a:pt x="9136" y="145579"/>
                  <a:pt x="14688" y="152869"/>
                  <a:pt x="22164" y="157336"/>
                </a:cubicBezTo>
                <a:cubicBezTo>
                  <a:pt x="29637" y="161789"/>
                  <a:pt x="37548" y="162990"/>
                  <a:pt x="45635" y="162990"/>
                </a:cubicBezTo>
                <a:cubicBezTo>
                  <a:pt x="55114" y="162990"/>
                  <a:pt x="64834" y="161339"/>
                  <a:pt x="74371" y="161339"/>
                </a:cubicBezTo>
                <a:cubicBezTo>
                  <a:pt x="77129" y="161339"/>
                  <a:pt x="79872" y="161478"/>
                  <a:pt x="82589" y="161833"/>
                </a:cubicBezTo>
                <a:cubicBezTo>
                  <a:pt x="90561" y="162857"/>
                  <a:pt x="98068" y="165819"/>
                  <a:pt x="105497" y="168735"/>
                </a:cubicBezTo>
                <a:cubicBezTo>
                  <a:pt x="105652" y="168813"/>
                  <a:pt x="105822" y="168875"/>
                  <a:pt x="105977" y="168921"/>
                </a:cubicBezTo>
                <a:cubicBezTo>
                  <a:pt x="115168" y="172487"/>
                  <a:pt x="125119" y="175143"/>
                  <a:pt x="135046" y="175143"/>
                </a:cubicBezTo>
                <a:cubicBezTo>
                  <a:pt x="138721" y="175143"/>
                  <a:pt x="142394" y="174779"/>
                  <a:pt x="146023" y="173962"/>
                </a:cubicBezTo>
                <a:cubicBezTo>
                  <a:pt x="158338" y="171217"/>
                  <a:pt x="169892" y="164330"/>
                  <a:pt x="178547" y="155211"/>
                </a:cubicBezTo>
                <a:cubicBezTo>
                  <a:pt x="200803" y="131729"/>
                  <a:pt x="202680" y="93824"/>
                  <a:pt x="191963" y="64681"/>
                </a:cubicBezTo>
                <a:cubicBezTo>
                  <a:pt x="177833" y="26295"/>
                  <a:pt x="139686" y="0"/>
                  <a:pt x="9908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1"/>
          </p:nvPr>
        </p:nvSpPr>
        <p:spPr>
          <a:xfrm>
            <a:off x="714164" y="3180075"/>
            <a:ext cx="2244300" cy="919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2"/>
          </p:nvPr>
        </p:nvSpPr>
        <p:spPr>
          <a:xfrm>
            <a:off x="714164" y="2819050"/>
            <a:ext cx="22443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3"/>
          </p:nvPr>
        </p:nvSpPr>
        <p:spPr>
          <a:xfrm>
            <a:off x="3387986" y="3180075"/>
            <a:ext cx="2244300" cy="919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4"/>
          </p:nvPr>
        </p:nvSpPr>
        <p:spPr>
          <a:xfrm>
            <a:off x="3387981" y="2819050"/>
            <a:ext cx="22443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/>
          <p:nvPr/>
        </p:nvSpPr>
        <p:spPr>
          <a:xfrm rot="10800000" flipH="1">
            <a:off x="4275738" y="3548775"/>
            <a:ext cx="5265450" cy="4392325"/>
          </a:xfrm>
          <a:custGeom>
            <a:avLst/>
            <a:gdLst/>
            <a:ahLst/>
            <a:cxnLst/>
            <a:rect l="l" t="t" r="r" b="b"/>
            <a:pathLst>
              <a:path w="210618" h="175693" extrusionOk="0">
                <a:moveTo>
                  <a:pt x="102516" y="1"/>
                </a:moveTo>
                <a:cubicBezTo>
                  <a:pt x="96495" y="1"/>
                  <a:pt x="90441" y="554"/>
                  <a:pt x="84427" y="1697"/>
                </a:cubicBezTo>
                <a:cubicBezTo>
                  <a:pt x="72319" y="4032"/>
                  <a:pt x="60644" y="8535"/>
                  <a:pt x="50136" y="15006"/>
                </a:cubicBezTo>
                <a:cubicBezTo>
                  <a:pt x="44465" y="18509"/>
                  <a:pt x="39128" y="22578"/>
                  <a:pt x="34225" y="27182"/>
                </a:cubicBezTo>
                <a:cubicBezTo>
                  <a:pt x="32790" y="28549"/>
                  <a:pt x="31356" y="29984"/>
                  <a:pt x="29988" y="31418"/>
                </a:cubicBezTo>
                <a:cubicBezTo>
                  <a:pt x="24184" y="37556"/>
                  <a:pt x="19181" y="44394"/>
                  <a:pt x="15145" y="51766"/>
                </a:cubicBezTo>
                <a:cubicBezTo>
                  <a:pt x="4037" y="72014"/>
                  <a:pt x="0" y="96898"/>
                  <a:pt x="2836" y="120248"/>
                </a:cubicBezTo>
                <a:cubicBezTo>
                  <a:pt x="4170" y="131089"/>
                  <a:pt x="6705" y="142164"/>
                  <a:pt x="12142" y="151804"/>
                </a:cubicBezTo>
                <a:cubicBezTo>
                  <a:pt x="16546" y="159610"/>
                  <a:pt x="23017" y="166415"/>
                  <a:pt x="31189" y="170117"/>
                </a:cubicBezTo>
                <a:cubicBezTo>
                  <a:pt x="36909" y="172706"/>
                  <a:pt x="42667" y="173632"/>
                  <a:pt x="48453" y="173632"/>
                </a:cubicBezTo>
                <a:cubicBezTo>
                  <a:pt x="63006" y="173632"/>
                  <a:pt x="77733" y="167774"/>
                  <a:pt x="92447" y="167774"/>
                </a:cubicBezTo>
                <a:cubicBezTo>
                  <a:pt x="92765" y="167774"/>
                  <a:pt x="93083" y="167777"/>
                  <a:pt x="93400" y="167782"/>
                </a:cubicBezTo>
                <a:cubicBezTo>
                  <a:pt x="101606" y="167916"/>
                  <a:pt x="109612" y="170084"/>
                  <a:pt x="117551" y="172185"/>
                </a:cubicBezTo>
                <a:lnTo>
                  <a:pt x="118051" y="172319"/>
                </a:lnTo>
                <a:cubicBezTo>
                  <a:pt x="125632" y="174299"/>
                  <a:pt x="133617" y="175692"/>
                  <a:pt x="141543" y="175692"/>
                </a:cubicBezTo>
                <a:cubicBezTo>
                  <a:pt x="147639" y="175692"/>
                  <a:pt x="153699" y="174868"/>
                  <a:pt x="159514" y="172852"/>
                </a:cubicBezTo>
                <a:cubicBezTo>
                  <a:pt x="171756" y="168649"/>
                  <a:pt x="182764" y="160310"/>
                  <a:pt x="190570" y="150003"/>
                </a:cubicBezTo>
                <a:cubicBezTo>
                  <a:pt x="210617" y="123450"/>
                  <a:pt x="208182" y="84556"/>
                  <a:pt x="193906" y="56036"/>
                </a:cubicBezTo>
                <a:cubicBezTo>
                  <a:pt x="176703" y="21717"/>
                  <a:pt x="140250" y="1"/>
                  <a:pt x="1025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/>
          <p:nvPr/>
        </p:nvSpPr>
        <p:spPr>
          <a:xfrm>
            <a:off x="2982500" y="-1552511"/>
            <a:ext cx="7606897" cy="7863664"/>
          </a:xfrm>
          <a:custGeom>
            <a:avLst/>
            <a:gdLst/>
            <a:ahLst/>
            <a:cxnLst/>
            <a:rect l="l" t="t" r="r" b="b"/>
            <a:pathLst>
              <a:path w="133730" h="138244" extrusionOk="0">
                <a:moveTo>
                  <a:pt x="72052" y="1"/>
                </a:moveTo>
                <a:cubicBezTo>
                  <a:pt x="67974" y="1"/>
                  <a:pt x="63914" y="800"/>
                  <a:pt x="60244" y="2590"/>
                </a:cubicBezTo>
                <a:cubicBezTo>
                  <a:pt x="46634" y="9262"/>
                  <a:pt x="43865" y="25307"/>
                  <a:pt x="34659" y="36048"/>
                </a:cubicBezTo>
                <a:cubicBezTo>
                  <a:pt x="31023" y="40251"/>
                  <a:pt x="26453" y="43486"/>
                  <a:pt x="21950" y="46722"/>
                </a:cubicBezTo>
                <a:cubicBezTo>
                  <a:pt x="21850" y="46789"/>
                  <a:pt x="21716" y="46822"/>
                  <a:pt x="21650" y="46922"/>
                </a:cubicBezTo>
                <a:cubicBezTo>
                  <a:pt x="14011" y="52393"/>
                  <a:pt x="6839" y="59331"/>
                  <a:pt x="3470" y="68304"/>
                </a:cubicBezTo>
                <a:cubicBezTo>
                  <a:pt x="368" y="76477"/>
                  <a:pt x="1" y="85817"/>
                  <a:pt x="2002" y="94323"/>
                </a:cubicBezTo>
                <a:cubicBezTo>
                  <a:pt x="7173" y="116205"/>
                  <a:pt x="28521" y="131716"/>
                  <a:pt x="49536" y="136553"/>
                </a:cubicBezTo>
                <a:cubicBezTo>
                  <a:pt x="54476" y="137694"/>
                  <a:pt x="59482" y="138244"/>
                  <a:pt x="64462" y="138244"/>
                </a:cubicBezTo>
                <a:cubicBezTo>
                  <a:pt x="89046" y="138244"/>
                  <a:pt x="112991" y="124842"/>
                  <a:pt x="125057" y="102929"/>
                </a:cubicBezTo>
                <a:cubicBezTo>
                  <a:pt x="129093" y="95624"/>
                  <a:pt x="131762" y="87585"/>
                  <a:pt x="132929" y="79312"/>
                </a:cubicBezTo>
                <a:cubicBezTo>
                  <a:pt x="133563" y="74809"/>
                  <a:pt x="133730" y="70272"/>
                  <a:pt x="133429" y="65769"/>
                </a:cubicBezTo>
                <a:cubicBezTo>
                  <a:pt x="133363" y="64435"/>
                  <a:pt x="133229" y="63067"/>
                  <a:pt x="133063" y="61733"/>
                </a:cubicBezTo>
                <a:cubicBezTo>
                  <a:pt x="132362" y="56062"/>
                  <a:pt x="130928" y="50491"/>
                  <a:pt x="128860" y="45221"/>
                </a:cubicBezTo>
                <a:cubicBezTo>
                  <a:pt x="123089" y="30711"/>
                  <a:pt x="111847" y="17868"/>
                  <a:pt x="98471" y="9262"/>
                </a:cubicBezTo>
                <a:cubicBezTo>
                  <a:pt x="92233" y="5292"/>
                  <a:pt x="85362" y="1857"/>
                  <a:pt x="78023" y="556"/>
                </a:cubicBezTo>
                <a:cubicBezTo>
                  <a:pt x="76058" y="193"/>
                  <a:pt x="74053" y="1"/>
                  <a:pt x="7205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>
            <a:off x="4234125" y="1640438"/>
            <a:ext cx="4001400" cy="1225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/>
          <p:nvPr/>
        </p:nvSpPr>
        <p:spPr>
          <a:xfrm>
            <a:off x="-18450" y="-14800"/>
            <a:ext cx="9180900" cy="42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11"/>
          <p:cNvGrpSpPr/>
          <p:nvPr/>
        </p:nvGrpSpPr>
        <p:grpSpPr>
          <a:xfrm flipH="1">
            <a:off x="152400" y="125600"/>
            <a:ext cx="575950" cy="140700"/>
            <a:chOff x="8416025" y="66500"/>
            <a:chExt cx="575950" cy="140700"/>
          </a:xfrm>
        </p:grpSpPr>
        <p:sp>
          <p:nvSpPr>
            <p:cNvPr id="86" name="Google Shape;86;p11"/>
            <p:cNvSpPr/>
            <p:nvPr/>
          </p:nvSpPr>
          <p:spPr>
            <a:xfrm>
              <a:off x="8851275" y="66500"/>
              <a:ext cx="140700" cy="14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8633650" y="66500"/>
              <a:ext cx="140700" cy="140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8416025" y="66500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11"/>
          <p:cNvSpPr txBox="1">
            <a:spLocks noGrp="1"/>
          </p:cNvSpPr>
          <p:nvPr>
            <p:ph type="subTitle" idx="1"/>
          </p:nvPr>
        </p:nvSpPr>
        <p:spPr>
          <a:xfrm>
            <a:off x="4234125" y="2960663"/>
            <a:ext cx="4001400" cy="542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338259" y="1929788"/>
            <a:ext cx="2517902" cy="2528584"/>
          </a:xfrm>
          <a:custGeom>
            <a:avLst/>
            <a:gdLst/>
            <a:ahLst/>
            <a:cxnLst/>
            <a:rect l="l" t="t" r="r" b="b"/>
            <a:pathLst>
              <a:path w="74754" h="75060" extrusionOk="0">
                <a:moveTo>
                  <a:pt x="37493" y="0"/>
                </a:moveTo>
                <a:cubicBezTo>
                  <a:pt x="26987" y="0"/>
                  <a:pt x="16666" y="6355"/>
                  <a:pt x="10408" y="14430"/>
                </a:cubicBezTo>
                <a:cubicBezTo>
                  <a:pt x="267" y="27472"/>
                  <a:pt x="0" y="46486"/>
                  <a:pt x="9741" y="59796"/>
                </a:cubicBezTo>
                <a:cubicBezTo>
                  <a:pt x="12443" y="63498"/>
                  <a:pt x="15812" y="66734"/>
                  <a:pt x="19648" y="69169"/>
                </a:cubicBezTo>
                <a:cubicBezTo>
                  <a:pt x="21749" y="70503"/>
                  <a:pt x="23984" y="71637"/>
                  <a:pt x="26286" y="72571"/>
                </a:cubicBezTo>
                <a:cubicBezTo>
                  <a:pt x="26953" y="72838"/>
                  <a:pt x="27653" y="73105"/>
                  <a:pt x="28387" y="73305"/>
                </a:cubicBezTo>
                <a:cubicBezTo>
                  <a:pt x="31323" y="74273"/>
                  <a:pt x="34425" y="74840"/>
                  <a:pt x="37560" y="75006"/>
                </a:cubicBezTo>
                <a:cubicBezTo>
                  <a:pt x="38212" y="75042"/>
                  <a:pt x="38865" y="75060"/>
                  <a:pt x="39521" y="75060"/>
                </a:cubicBezTo>
                <a:cubicBezTo>
                  <a:pt x="47463" y="75060"/>
                  <a:pt x="55666" y="72480"/>
                  <a:pt x="62445" y="68135"/>
                </a:cubicBezTo>
                <a:cubicBezTo>
                  <a:pt x="65881" y="65967"/>
                  <a:pt x="69216" y="63331"/>
                  <a:pt x="71585" y="59996"/>
                </a:cubicBezTo>
                <a:cubicBezTo>
                  <a:pt x="73486" y="57294"/>
                  <a:pt x="74754" y="54025"/>
                  <a:pt x="74654" y="50689"/>
                </a:cubicBezTo>
                <a:cubicBezTo>
                  <a:pt x="74487" y="42350"/>
                  <a:pt x="67148" y="37279"/>
                  <a:pt x="63946" y="30241"/>
                </a:cubicBezTo>
                <a:cubicBezTo>
                  <a:pt x="62678" y="27439"/>
                  <a:pt x="62111" y="24437"/>
                  <a:pt x="61578" y="21435"/>
                </a:cubicBezTo>
                <a:cubicBezTo>
                  <a:pt x="61578" y="21335"/>
                  <a:pt x="61511" y="21301"/>
                  <a:pt x="61511" y="21235"/>
                </a:cubicBezTo>
                <a:cubicBezTo>
                  <a:pt x="60577" y="16164"/>
                  <a:pt x="58742" y="10994"/>
                  <a:pt x="55073" y="7258"/>
                </a:cubicBezTo>
                <a:cubicBezTo>
                  <a:pt x="51671" y="3789"/>
                  <a:pt x="47134" y="1454"/>
                  <a:pt x="42431" y="486"/>
                </a:cubicBezTo>
                <a:cubicBezTo>
                  <a:pt x="40790" y="157"/>
                  <a:pt x="39140" y="0"/>
                  <a:pt x="374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1"/>
          <p:cNvSpPr/>
          <p:nvPr/>
        </p:nvSpPr>
        <p:spPr>
          <a:xfrm>
            <a:off x="917700" y="83000"/>
            <a:ext cx="3683400" cy="225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2" name="Google Shape;92;p11"/>
          <p:cNvSpPr txBox="1">
            <a:spLocks noGrp="1"/>
          </p:cNvSpPr>
          <p:nvPr>
            <p:ph type="subTitle" idx="2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/>
          <p:nvPr/>
        </p:nvSpPr>
        <p:spPr>
          <a:xfrm rot="10800000">
            <a:off x="-4219799" y="-269350"/>
            <a:ext cx="7131821" cy="7372553"/>
          </a:xfrm>
          <a:custGeom>
            <a:avLst/>
            <a:gdLst/>
            <a:ahLst/>
            <a:cxnLst/>
            <a:rect l="l" t="t" r="r" b="b"/>
            <a:pathLst>
              <a:path w="133730" h="138244" extrusionOk="0">
                <a:moveTo>
                  <a:pt x="72052" y="1"/>
                </a:moveTo>
                <a:cubicBezTo>
                  <a:pt x="67974" y="1"/>
                  <a:pt x="63914" y="800"/>
                  <a:pt x="60244" y="2590"/>
                </a:cubicBezTo>
                <a:cubicBezTo>
                  <a:pt x="46634" y="9262"/>
                  <a:pt x="43865" y="25307"/>
                  <a:pt x="34659" y="36048"/>
                </a:cubicBezTo>
                <a:cubicBezTo>
                  <a:pt x="31023" y="40251"/>
                  <a:pt x="26453" y="43486"/>
                  <a:pt x="21950" y="46722"/>
                </a:cubicBezTo>
                <a:cubicBezTo>
                  <a:pt x="21850" y="46789"/>
                  <a:pt x="21716" y="46822"/>
                  <a:pt x="21650" y="46922"/>
                </a:cubicBezTo>
                <a:cubicBezTo>
                  <a:pt x="14011" y="52393"/>
                  <a:pt x="6839" y="59331"/>
                  <a:pt x="3470" y="68304"/>
                </a:cubicBezTo>
                <a:cubicBezTo>
                  <a:pt x="368" y="76477"/>
                  <a:pt x="1" y="85817"/>
                  <a:pt x="2002" y="94323"/>
                </a:cubicBezTo>
                <a:cubicBezTo>
                  <a:pt x="7173" y="116205"/>
                  <a:pt x="28521" y="131716"/>
                  <a:pt x="49536" y="136553"/>
                </a:cubicBezTo>
                <a:cubicBezTo>
                  <a:pt x="54476" y="137694"/>
                  <a:pt x="59482" y="138244"/>
                  <a:pt x="64462" y="138244"/>
                </a:cubicBezTo>
                <a:cubicBezTo>
                  <a:pt x="89046" y="138244"/>
                  <a:pt x="112991" y="124842"/>
                  <a:pt x="125057" y="102929"/>
                </a:cubicBezTo>
                <a:cubicBezTo>
                  <a:pt x="129093" y="95624"/>
                  <a:pt x="131762" y="87585"/>
                  <a:pt x="132929" y="79312"/>
                </a:cubicBezTo>
                <a:cubicBezTo>
                  <a:pt x="133563" y="74809"/>
                  <a:pt x="133730" y="70272"/>
                  <a:pt x="133429" y="65769"/>
                </a:cubicBezTo>
                <a:cubicBezTo>
                  <a:pt x="133363" y="64435"/>
                  <a:pt x="133229" y="63067"/>
                  <a:pt x="133063" y="61733"/>
                </a:cubicBezTo>
                <a:cubicBezTo>
                  <a:pt x="132362" y="56062"/>
                  <a:pt x="130928" y="50491"/>
                  <a:pt x="128860" y="45221"/>
                </a:cubicBezTo>
                <a:cubicBezTo>
                  <a:pt x="123089" y="30711"/>
                  <a:pt x="111847" y="17868"/>
                  <a:pt x="98471" y="9262"/>
                </a:cubicBezTo>
                <a:cubicBezTo>
                  <a:pt x="92233" y="5292"/>
                  <a:pt x="85362" y="1857"/>
                  <a:pt x="78023" y="556"/>
                </a:cubicBezTo>
                <a:cubicBezTo>
                  <a:pt x="76058" y="193"/>
                  <a:pt x="74053" y="1"/>
                  <a:pt x="720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2" hasCustomPrompt="1"/>
          </p:nvPr>
        </p:nvSpPr>
        <p:spPr>
          <a:xfrm>
            <a:off x="1003113" y="143882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"/>
          </p:nvPr>
        </p:nvSpPr>
        <p:spPr>
          <a:xfrm>
            <a:off x="2026413" y="1639538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3"/>
          </p:nvPr>
        </p:nvSpPr>
        <p:spPr>
          <a:xfrm>
            <a:off x="2026413" y="1315513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4" hasCustomPrompt="1"/>
          </p:nvPr>
        </p:nvSpPr>
        <p:spPr>
          <a:xfrm>
            <a:off x="1003113" y="258197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5"/>
          </p:nvPr>
        </p:nvSpPr>
        <p:spPr>
          <a:xfrm>
            <a:off x="2026413" y="2782688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6"/>
          </p:nvPr>
        </p:nvSpPr>
        <p:spPr>
          <a:xfrm>
            <a:off x="2026413" y="2458663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7" hasCustomPrompt="1"/>
          </p:nvPr>
        </p:nvSpPr>
        <p:spPr>
          <a:xfrm>
            <a:off x="1003113" y="372512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8"/>
          </p:nvPr>
        </p:nvSpPr>
        <p:spPr>
          <a:xfrm>
            <a:off x="2026413" y="3925825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9"/>
          </p:nvPr>
        </p:nvSpPr>
        <p:spPr>
          <a:xfrm>
            <a:off x="2026413" y="3601800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80188" y="143882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4"/>
          </p:nvPr>
        </p:nvSpPr>
        <p:spPr>
          <a:xfrm>
            <a:off x="5903488" y="1639525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5"/>
          </p:nvPr>
        </p:nvSpPr>
        <p:spPr>
          <a:xfrm>
            <a:off x="5903488" y="1315500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16" hasCustomPrompt="1"/>
          </p:nvPr>
        </p:nvSpPr>
        <p:spPr>
          <a:xfrm>
            <a:off x="4880188" y="258197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7"/>
          </p:nvPr>
        </p:nvSpPr>
        <p:spPr>
          <a:xfrm>
            <a:off x="5903488" y="2782688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8"/>
          </p:nvPr>
        </p:nvSpPr>
        <p:spPr>
          <a:xfrm>
            <a:off x="5903488" y="2458663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19" hasCustomPrompt="1"/>
          </p:nvPr>
        </p:nvSpPr>
        <p:spPr>
          <a:xfrm>
            <a:off x="4880188" y="372512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20"/>
          </p:nvPr>
        </p:nvSpPr>
        <p:spPr>
          <a:xfrm>
            <a:off x="5903488" y="3925838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21"/>
          </p:nvPr>
        </p:nvSpPr>
        <p:spPr>
          <a:xfrm>
            <a:off x="5903488" y="3601813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/>
          <p:nvPr/>
        </p:nvSpPr>
        <p:spPr>
          <a:xfrm rot="-552817" flipH="1">
            <a:off x="-655913" y="2863027"/>
            <a:ext cx="4140543" cy="4279965"/>
          </a:xfrm>
          <a:custGeom>
            <a:avLst/>
            <a:gdLst/>
            <a:ahLst/>
            <a:cxnLst/>
            <a:rect l="l" t="t" r="r" b="b"/>
            <a:pathLst>
              <a:path w="133730" h="138244" extrusionOk="0">
                <a:moveTo>
                  <a:pt x="72052" y="1"/>
                </a:moveTo>
                <a:cubicBezTo>
                  <a:pt x="67974" y="1"/>
                  <a:pt x="63914" y="800"/>
                  <a:pt x="60244" y="2590"/>
                </a:cubicBezTo>
                <a:cubicBezTo>
                  <a:pt x="46634" y="9262"/>
                  <a:pt x="43865" y="25307"/>
                  <a:pt x="34659" y="36048"/>
                </a:cubicBezTo>
                <a:cubicBezTo>
                  <a:pt x="31023" y="40251"/>
                  <a:pt x="26453" y="43486"/>
                  <a:pt x="21950" y="46722"/>
                </a:cubicBezTo>
                <a:cubicBezTo>
                  <a:pt x="21850" y="46789"/>
                  <a:pt x="21716" y="46822"/>
                  <a:pt x="21650" y="46922"/>
                </a:cubicBezTo>
                <a:cubicBezTo>
                  <a:pt x="14011" y="52393"/>
                  <a:pt x="6839" y="59331"/>
                  <a:pt x="3470" y="68304"/>
                </a:cubicBezTo>
                <a:cubicBezTo>
                  <a:pt x="368" y="76477"/>
                  <a:pt x="1" y="85817"/>
                  <a:pt x="2002" y="94323"/>
                </a:cubicBezTo>
                <a:cubicBezTo>
                  <a:pt x="7173" y="116205"/>
                  <a:pt x="28521" y="131716"/>
                  <a:pt x="49536" y="136553"/>
                </a:cubicBezTo>
                <a:cubicBezTo>
                  <a:pt x="54476" y="137694"/>
                  <a:pt x="59482" y="138244"/>
                  <a:pt x="64462" y="138244"/>
                </a:cubicBezTo>
                <a:cubicBezTo>
                  <a:pt x="89046" y="138244"/>
                  <a:pt x="112991" y="124842"/>
                  <a:pt x="125057" y="102929"/>
                </a:cubicBezTo>
                <a:cubicBezTo>
                  <a:pt x="129093" y="95624"/>
                  <a:pt x="131762" y="87585"/>
                  <a:pt x="132929" y="79312"/>
                </a:cubicBezTo>
                <a:cubicBezTo>
                  <a:pt x="133563" y="74809"/>
                  <a:pt x="133730" y="70272"/>
                  <a:pt x="133429" y="65769"/>
                </a:cubicBezTo>
                <a:cubicBezTo>
                  <a:pt x="133363" y="64435"/>
                  <a:pt x="133229" y="63067"/>
                  <a:pt x="133063" y="61733"/>
                </a:cubicBezTo>
                <a:cubicBezTo>
                  <a:pt x="132362" y="56062"/>
                  <a:pt x="130928" y="50491"/>
                  <a:pt x="128860" y="45221"/>
                </a:cubicBezTo>
                <a:cubicBezTo>
                  <a:pt x="123089" y="30644"/>
                  <a:pt x="111847" y="17868"/>
                  <a:pt x="98471" y="9262"/>
                </a:cubicBezTo>
                <a:cubicBezTo>
                  <a:pt x="92233" y="5292"/>
                  <a:pt x="85362" y="1857"/>
                  <a:pt x="78023" y="556"/>
                </a:cubicBezTo>
                <a:cubicBezTo>
                  <a:pt x="76058" y="193"/>
                  <a:pt x="74053" y="1"/>
                  <a:pt x="720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6090175" y="-1361775"/>
            <a:ext cx="3319332" cy="2908270"/>
          </a:xfrm>
          <a:custGeom>
            <a:avLst/>
            <a:gdLst/>
            <a:ahLst/>
            <a:cxnLst/>
            <a:rect l="l" t="t" r="r" b="b"/>
            <a:pathLst>
              <a:path w="106877" h="93649" extrusionOk="0">
                <a:moveTo>
                  <a:pt x="52589" y="0"/>
                </a:moveTo>
                <a:cubicBezTo>
                  <a:pt x="46643" y="0"/>
                  <a:pt x="40692" y="1034"/>
                  <a:pt x="35125" y="3047"/>
                </a:cubicBezTo>
                <a:cubicBezTo>
                  <a:pt x="31890" y="4215"/>
                  <a:pt x="28821" y="5682"/>
                  <a:pt x="25885" y="7450"/>
                </a:cubicBezTo>
                <a:cubicBezTo>
                  <a:pt x="25018" y="8017"/>
                  <a:pt x="24151" y="8551"/>
                  <a:pt x="23317" y="9118"/>
                </a:cubicBezTo>
                <a:cubicBezTo>
                  <a:pt x="19781" y="11586"/>
                  <a:pt x="16545" y="14522"/>
                  <a:pt x="13777" y="17758"/>
                </a:cubicBezTo>
                <a:cubicBezTo>
                  <a:pt x="6105" y="26731"/>
                  <a:pt x="1501" y="38739"/>
                  <a:pt x="467" y="50714"/>
                </a:cubicBezTo>
                <a:cubicBezTo>
                  <a:pt x="0" y="56285"/>
                  <a:pt x="100" y="62089"/>
                  <a:pt x="1701" y="67426"/>
                </a:cubicBezTo>
                <a:cubicBezTo>
                  <a:pt x="3136" y="71796"/>
                  <a:pt x="5638" y="75899"/>
                  <a:pt x="9340" y="78601"/>
                </a:cubicBezTo>
                <a:cubicBezTo>
                  <a:pt x="18580" y="85373"/>
                  <a:pt x="30322" y="81570"/>
                  <a:pt x="40696" y="83938"/>
                </a:cubicBezTo>
                <a:cubicBezTo>
                  <a:pt x="44832" y="84906"/>
                  <a:pt x="48568" y="86807"/>
                  <a:pt x="52338" y="88708"/>
                </a:cubicBezTo>
                <a:lnTo>
                  <a:pt x="52571" y="88808"/>
                </a:lnTo>
                <a:cubicBezTo>
                  <a:pt x="57968" y="91507"/>
                  <a:pt x="63969" y="93649"/>
                  <a:pt x="70060" y="93649"/>
                </a:cubicBezTo>
                <a:cubicBezTo>
                  <a:pt x="71123" y="93649"/>
                  <a:pt x="72188" y="93584"/>
                  <a:pt x="73252" y="93445"/>
                </a:cubicBezTo>
                <a:cubicBezTo>
                  <a:pt x="79857" y="92611"/>
                  <a:pt x="86228" y="89609"/>
                  <a:pt x="91199" y="85273"/>
                </a:cubicBezTo>
                <a:cubicBezTo>
                  <a:pt x="104008" y="74098"/>
                  <a:pt x="106877" y="54384"/>
                  <a:pt x="102707" y="38606"/>
                </a:cubicBezTo>
                <a:cubicBezTo>
                  <a:pt x="96903" y="16623"/>
                  <a:pt x="76388" y="412"/>
                  <a:pt x="53672" y="12"/>
                </a:cubicBezTo>
                <a:cubicBezTo>
                  <a:pt x="53311" y="4"/>
                  <a:pt x="52950" y="0"/>
                  <a:pt x="5258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ubTitle" idx="1"/>
          </p:nvPr>
        </p:nvSpPr>
        <p:spPr>
          <a:xfrm>
            <a:off x="1272314" y="3178225"/>
            <a:ext cx="1950900" cy="919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subTitle" idx="2"/>
          </p:nvPr>
        </p:nvSpPr>
        <p:spPr>
          <a:xfrm>
            <a:off x="1272315" y="2819050"/>
            <a:ext cx="19509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ubTitle" idx="3"/>
          </p:nvPr>
        </p:nvSpPr>
        <p:spPr>
          <a:xfrm>
            <a:off x="3596560" y="3178225"/>
            <a:ext cx="1950900" cy="919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subTitle" idx="4"/>
          </p:nvPr>
        </p:nvSpPr>
        <p:spPr>
          <a:xfrm>
            <a:off x="3596555" y="2819050"/>
            <a:ext cx="19509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5"/>
          </p:nvPr>
        </p:nvSpPr>
        <p:spPr>
          <a:xfrm>
            <a:off x="5920786" y="3178225"/>
            <a:ext cx="1950900" cy="919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subTitle" idx="6"/>
          </p:nvPr>
        </p:nvSpPr>
        <p:spPr>
          <a:xfrm>
            <a:off x="5920781" y="2819050"/>
            <a:ext cx="19509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/>
          <p:nvPr/>
        </p:nvSpPr>
        <p:spPr>
          <a:xfrm rot="10800000" flipH="1">
            <a:off x="5486376" y="-269350"/>
            <a:ext cx="7131821" cy="7372553"/>
          </a:xfrm>
          <a:custGeom>
            <a:avLst/>
            <a:gdLst/>
            <a:ahLst/>
            <a:cxnLst/>
            <a:rect l="l" t="t" r="r" b="b"/>
            <a:pathLst>
              <a:path w="133730" h="138244" extrusionOk="0">
                <a:moveTo>
                  <a:pt x="72052" y="1"/>
                </a:moveTo>
                <a:cubicBezTo>
                  <a:pt x="67974" y="1"/>
                  <a:pt x="63914" y="800"/>
                  <a:pt x="60244" y="2590"/>
                </a:cubicBezTo>
                <a:cubicBezTo>
                  <a:pt x="46634" y="9262"/>
                  <a:pt x="43865" y="25307"/>
                  <a:pt x="34659" y="36048"/>
                </a:cubicBezTo>
                <a:cubicBezTo>
                  <a:pt x="31023" y="40251"/>
                  <a:pt x="26453" y="43486"/>
                  <a:pt x="21950" y="46722"/>
                </a:cubicBezTo>
                <a:cubicBezTo>
                  <a:pt x="21850" y="46789"/>
                  <a:pt x="21716" y="46822"/>
                  <a:pt x="21650" y="46922"/>
                </a:cubicBezTo>
                <a:cubicBezTo>
                  <a:pt x="14011" y="52393"/>
                  <a:pt x="6839" y="59331"/>
                  <a:pt x="3470" y="68304"/>
                </a:cubicBezTo>
                <a:cubicBezTo>
                  <a:pt x="368" y="76477"/>
                  <a:pt x="1" y="85817"/>
                  <a:pt x="2002" y="94323"/>
                </a:cubicBezTo>
                <a:cubicBezTo>
                  <a:pt x="7173" y="116205"/>
                  <a:pt x="28521" y="131716"/>
                  <a:pt x="49536" y="136553"/>
                </a:cubicBezTo>
                <a:cubicBezTo>
                  <a:pt x="54476" y="137694"/>
                  <a:pt x="59482" y="138244"/>
                  <a:pt x="64462" y="138244"/>
                </a:cubicBezTo>
                <a:cubicBezTo>
                  <a:pt x="89046" y="138244"/>
                  <a:pt x="112991" y="124842"/>
                  <a:pt x="125057" y="102929"/>
                </a:cubicBezTo>
                <a:cubicBezTo>
                  <a:pt x="129093" y="95624"/>
                  <a:pt x="131762" y="87585"/>
                  <a:pt x="132929" y="79312"/>
                </a:cubicBezTo>
                <a:cubicBezTo>
                  <a:pt x="133563" y="74809"/>
                  <a:pt x="133730" y="70272"/>
                  <a:pt x="133429" y="65769"/>
                </a:cubicBezTo>
                <a:cubicBezTo>
                  <a:pt x="133363" y="64435"/>
                  <a:pt x="133229" y="63067"/>
                  <a:pt x="133063" y="61733"/>
                </a:cubicBezTo>
                <a:cubicBezTo>
                  <a:pt x="132362" y="56062"/>
                  <a:pt x="130928" y="50491"/>
                  <a:pt x="128860" y="45221"/>
                </a:cubicBezTo>
                <a:cubicBezTo>
                  <a:pt x="123089" y="30711"/>
                  <a:pt x="111847" y="17868"/>
                  <a:pt x="98471" y="9262"/>
                </a:cubicBezTo>
                <a:cubicBezTo>
                  <a:pt x="92233" y="5292"/>
                  <a:pt x="85362" y="1857"/>
                  <a:pt x="78023" y="556"/>
                </a:cubicBezTo>
                <a:cubicBezTo>
                  <a:pt x="76058" y="193"/>
                  <a:pt x="74053" y="1"/>
                  <a:pt x="7205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1"/>
          </p:nvPr>
        </p:nvSpPr>
        <p:spPr>
          <a:xfrm>
            <a:off x="1457175" y="1653385"/>
            <a:ext cx="1625100" cy="475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2"/>
          </p:nvPr>
        </p:nvSpPr>
        <p:spPr>
          <a:xfrm>
            <a:off x="1457177" y="1295963"/>
            <a:ext cx="1625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3"/>
          </p:nvPr>
        </p:nvSpPr>
        <p:spPr>
          <a:xfrm>
            <a:off x="1457274" y="3869397"/>
            <a:ext cx="1625100" cy="475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4"/>
          </p:nvPr>
        </p:nvSpPr>
        <p:spPr>
          <a:xfrm>
            <a:off x="1457276" y="3511975"/>
            <a:ext cx="1625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5"/>
          </p:nvPr>
        </p:nvSpPr>
        <p:spPr>
          <a:xfrm>
            <a:off x="4079174" y="1656772"/>
            <a:ext cx="1625100" cy="475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ubTitle" idx="6"/>
          </p:nvPr>
        </p:nvSpPr>
        <p:spPr>
          <a:xfrm>
            <a:off x="4079176" y="1299350"/>
            <a:ext cx="1625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ubTitle" idx="7"/>
          </p:nvPr>
        </p:nvSpPr>
        <p:spPr>
          <a:xfrm>
            <a:off x="1457274" y="2764977"/>
            <a:ext cx="1625100" cy="475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ubTitle" idx="8"/>
          </p:nvPr>
        </p:nvSpPr>
        <p:spPr>
          <a:xfrm>
            <a:off x="1457277" y="2403963"/>
            <a:ext cx="1625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9"/>
          </p:nvPr>
        </p:nvSpPr>
        <p:spPr>
          <a:xfrm>
            <a:off x="4079173" y="3872052"/>
            <a:ext cx="1625100" cy="475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13"/>
          </p:nvPr>
        </p:nvSpPr>
        <p:spPr>
          <a:xfrm>
            <a:off x="4079176" y="3511038"/>
            <a:ext cx="1625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subTitle" idx="14"/>
          </p:nvPr>
        </p:nvSpPr>
        <p:spPr>
          <a:xfrm>
            <a:off x="4079173" y="2764977"/>
            <a:ext cx="1625100" cy="475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subTitle" idx="15"/>
          </p:nvPr>
        </p:nvSpPr>
        <p:spPr>
          <a:xfrm>
            <a:off x="4079176" y="2403963"/>
            <a:ext cx="1625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Montserrat"/>
              <a:buNone/>
              <a:defRPr sz="2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Viga"/>
              <a:buNone/>
              <a:defRPr sz="3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Viga"/>
              <a:buNone/>
              <a:defRPr sz="3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Viga"/>
              <a:buNone/>
              <a:defRPr sz="3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Viga"/>
              <a:buNone/>
              <a:defRPr sz="3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Viga"/>
              <a:buNone/>
              <a:defRPr sz="3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Viga"/>
              <a:buNone/>
              <a:defRPr sz="3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Viga"/>
              <a:buNone/>
              <a:defRPr sz="3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Viga"/>
              <a:buNone/>
              <a:defRPr sz="3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Viga"/>
              <a:buNone/>
              <a:defRPr sz="30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175" y="1152475"/>
            <a:ext cx="7715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Medium"/>
              <a:buChar char="●"/>
              <a:defRPr sz="18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7" r:id="rId5"/>
    <p:sldLayoutId id="2147483658" r:id="rId6"/>
    <p:sldLayoutId id="2147483659" r:id="rId7"/>
    <p:sldLayoutId id="2147483662" r:id="rId8"/>
    <p:sldLayoutId id="2147483665" r:id="rId9"/>
    <p:sldLayoutId id="2147483666" r:id="rId10"/>
    <p:sldLayoutId id="2147483667" r:id="rId11"/>
    <p:sldLayoutId id="2147483673" r:id="rId12"/>
    <p:sldLayoutId id="214748367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3" Type="http://schemas.openxmlformats.org/officeDocument/2006/relationships/hyperlink" Target="http://bit.ly/2Tynxth" TargetMode="External"/><Relationship Id="rId7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5" Type="http://schemas.openxmlformats.org/officeDocument/2006/relationships/hyperlink" Target="http://bit.ly/33VAFh3" TargetMode="External"/><Relationship Id="rId10" Type="http://schemas.openxmlformats.org/officeDocument/2006/relationships/hyperlink" Target="https://vidfy.com/?utm_source=slidesgo_template&amp;utm_medium=referral-link&amp;utm_campaign=promo-slide&amp;utm_term=slidesgo&amp;utm_content=vidfy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hyperlink" Target="https://wepik.com/?utm_source=slidesgo_template&amp;utm_medium=referral-link&amp;utm_campaign=promo-slide&amp;utm_term=slidesgo&amp;utm_content=wepik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ebp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www.google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eb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/>
          <p:nvPr/>
        </p:nvSpPr>
        <p:spPr>
          <a:xfrm>
            <a:off x="730750" y="3584275"/>
            <a:ext cx="4090800" cy="339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41" name="Google Shape;241;p32"/>
          <p:cNvSpPr txBox="1">
            <a:spLocks noGrp="1"/>
          </p:cNvSpPr>
          <p:nvPr>
            <p:ph type="ctrTitle"/>
          </p:nvPr>
        </p:nvSpPr>
        <p:spPr>
          <a:xfrm>
            <a:off x="641064" y="857242"/>
            <a:ext cx="5074563" cy="2336358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Front-End Web Development Using React </a:t>
            </a:r>
            <a:br>
              <a:rPr lang="en" dirty="0"/>
            </a:br>
            <a:r>
              <a:rPr lang="en-US" sz="18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(Client Side Technologies-HTML)</a:t>
            </a:r>
            <a:endParaRPr sz="25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42" name="Google Shape;242;p32"/>
          <p:cNvSpPr txBox="1">
            <a:spLocks noGrp="1"/>
          </p:cNvSpPr>
          <p:nvPr>
            <p:ph type="subTitle" idx="1"/>
          </p:nvPr>
        </p:nvSpPr>
        <p:spPr>
          <a:xfrm>
            <a:off x="806200" y="3621025"/>
            <a:ext cx="4218300" cy="266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Eng. Reem Hassan Ahmed</a:t>
            </a:r>
            <a:endParaRPr dirty="0"/>
          </a:p>
        </p:txBody>
      </p:sp>
      <p:grpSp>
        <p:nvGrpSpPr>
          <p:cNvPr id="286" name="Google Shape;286;p32"/>
          <p:cNvGrpSpPr/>
          <p:nvPr/>
        </p:nvGrpSpPr>
        <p:grpSpPr>
          <a:xfrm>
            <a:off x="5178525" y="694275"/>
            <a:ext cx="3470518" cy="4129675"/>
            <a:chOff x="5178525" y="694275"/>
            <a:chExt cx="3470518" cy="4129675"/>
          </a:xfrm>
        </p:grpSpPr>
        <p:grpSp>
          <p:nvGrpSpPr>
            <p:cNvPr id="287" name="Google Shape;287;p32"/>
            <p:cNvGrpSpPr/>
            <p:nvPr/>
          </p:nvGrpSpPr>
          <p:grpSpPr>
            <a:xfrm>
              <a:off x="5178525" y="694275"/>
              <a:ext cx="3470518" cy="4129675"/>
              <a:chOff x="5178525" y="694275"/>
              <a:chExt cx="3470518" cy="4129675"/>
            </a:xfrm>
          </p:grpSpPr>
          <p:sp>
            <p:nvSpPr>
              <p:cNvPr id="288" name="Google Shape;288;p32"/>
              <p:cNvSpPr/>
              <p:nvPr/>
            </p:nvSpPr>
            <p:spPr>
              <a:xfrm>
                <a:off x="7824763" y="731275"/>
                <a:ext cx="304400" cy="304400"/>
              </a:xfrm>
              <a:custGeom>
                <a:avLst/>
                <a:gdLst/>
                <a:ahLst/>
                <a:cxnLst/>
                <a:rect l="l" t="t" r="r" b="b"/>
                <a:pathLst>
                  <a:path w="12176" h="12176" extrusionOk="0">
                    <a:moveTo>
                      <a:pt x="6071" y="801"/>
                    </a:moveTo>
                    <a:cubicBezTo>
                      <a:pt x="9007" y="801"/>
                      <a:pt x="11375" y="3170"/>
                      <a:pt x="11375" y="6105"/>
                    </a:cubicBezTo>
                    <a:cubicBezTo>
                      <a:pt x="11375" y="9007"/>
                      <a:pt x="9007" y="11375"/>
                      <a:pt x="6071" y="11375"/>
                    </a:cubicBezTo>
                    <a:cubicBezTo>
                      <a:pt x="3169" y="11375"/>
                      <a:pt x="767" y="9007"/>
                      <a:pt x="767" y="6105"/>
                    </a:cubicBezTo>
                    <a:cubicBezTo>
                      <a:pt x="767" y="3170"/>
                      <a:pt x="3169" y="801"/>
                      <a:pt x="6071" y="801"/>
                    </a:cubicBezTo>
                    <a:close/>
                    <a:moveTo>
                      <a:pt x="6071" y="1"/>
                    </a:moveTo>
                    <a:cubicBezTo>
                      <a:pt x="2702" y="1"/>
                      <a:pt x="0" y="2703"/>
                      <a:pt x="0" y="6105"/>
                    </a:cubicBezTo>
                    <a:cubicBezTo>
                      <a:pt x="0" y="9474"/>
                      <a:pt x="2735" y="12176"/>
                      <a:pt x="6071" y="12176"/>
                    </a:cubicBezTo>
                    <a:cubicBezTo>
                      <a:pt x="9440" y="12176"/>
                      <a:pt x="12176" y="9474"/>
                      <a:pt x="12176" y="6105"/>
                    </a:cubicBezTo>
                    <a:cubicBezTo>
                      <a:pt x="12176" y="2703"/>
                      <a:pt x="9440" y="1"/>
                      <a:pt x="60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9" name="Google Shape;289;p32"/>
              <p:cNvGrpSpPr/>
              <p:nvPr/>
            </p:nvGrpSpPr>
            <p:grpSpPr>
              <a:xfrm>
                <a:off x="5232725" y="694275"/>
                <a:ext cx="158475" cy="160125"/>
                <a:chOff x="4453600" y="764325"/>
                <a:chExt cx="158475" cy="160125"/>
              </a:xfrm>
            </p:grpSpPr>
            <p:sp>
              <p:nvSpPr>
                <p:cNvPr id="290" name="Google Shape;290;p32"/>
                <p:cNvSpPr/>
                <p:nvPr/>
              </p:nvSpPr>
              <p:spPr>
                <a:xfrm>
                  <a:off x="4523650" y="764325"/>
                  <a:ext cx="19200" cy="16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6405" extrusionOk="0">
                      <a:moveTo>
                        <a:pt x="367" y="0"/>
                      </a:moveTo>
                      <a:cubicBezTo>
                        <a:pt x="167" y="0"/>
                        <a:pt x="0" y="167"/>
                        <a:pt x="0" y="401"/>
                      </a:cubicBezTo>
                      <a:lnTo>
                        <a:pt x="0" y="6005"/>
                      </a:lnTo>
                      <a:cubicBezTo>
                        <a:pt x="0" y="6205"/>
                        <a:pt x="167" y="6405"/>
                        <a:pt x="367" y="6405"/>
                      </a:cubicBezTo>
                      <a:cubicBezTo>
                        <a:pt x="601" y="6405"/>
                        <a:pt x="768" y="6238"/>
                        <a:pt x="734" y="5971"/>
                      </a:cubicBezTo>
                      <a:lnTo>
                        <a:pt x="734" y="401"/>
                      </a:lnTo>
                      <a:cubicBezTo>
                        <a:pt x="734" y="167"/>
                        <a:pt x="568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32"/>
                <p:cNvSpPr/>
                <p:nvPr/>
              </p:nvSpPr>
              <p:spPr>
                <a:xfrm>
                  <a:off x="4453600" y="835200"/>
                  <a:ext cx="158475" cy="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9" h="768" extrusionOk="0">
                      <a:moveTo>
                        <a:pt x="367" y="1"/>
                      </a:moveTo>
                      <a:cubicBezTo>
                        <a:pt x="167" y="1"/>
                        <a:pt x="0" y="168"/>
                        <a:pt x="0" y="401"/>
                      </a:cubicBezTo>
                      <a:cubicBezTo>
                        <a:pt x="0" y="601"/>
                        <a:pt x="167" y="768"/>
                        <a:pt x="367" y="768"/>
                      </a:cubicBezTo>
                      <a:lnTo>
                        <a:pt x="6005" y="768"/>
                      </a:lnTo>
                      <a:cubicBezTo>
                        <a:pt x="6205" y="768"/>
                        <a:pt x="6338" y="601"/>
                        <a:pt x="6338" y="401"/>
                      </a:cubicBezTo>
                      <a:cubicBezTo>
                        <a:pt x="6338" y="168"/>
                        <a:pt x="6172" y="1"/>
                        <a:pt x="5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2" name="Google Shape;292;p32"/>
              <p:cNvGrpSpPr/>
              <p:nvPr/>
            </p:nvGrpSpPr>
            <p:grpSpPr>
              <a:xfrm>
                <a:off x="8383900" y="2968400"/>
                <a:ext cx="158450" cy="158475"/>
                <a:chOff x="8340550" y="3153525"/>
                <a:chExt cx="158450" cy="158475"/>
              </a:xfrm>
            </p:grpSpPr>
            <p:sp>
              <p:nvSpPr>
                <p:cNvPr id="293" name="Google Shape;293;p32"/>
                <p:cNvSpPr/>
                <p:nvPr/>
              </p:nvSpPr>
              <p:spPr>
                <a:xfrm>
                  <a:off x="8410600" y="3153525"/>
                  <a:ext cx="18350" cy="15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" h="6339" extrusionOk="0">
                      <a:moveTo>
                        <a:pt x="367" y="1"/>
                      </a:moveTo>
                      <a:cubicBezTo>
                        <a:pt x="167" y="1"/>
                        <a:pt x="0" y="168"/>
                        <a:pt x="0" y="401"/>
                      </a:cubicBezTo>
                      <a:lnTo>
                        <a:pt x="0" y="5972"/>
                      </a:lnTo>
                      <a:cubicBezTo>
                        <a:pt x="0" y="6172"/>
                        <a:pt x="167" y="6339"/>
                        <a:pt x="367" y="6339"/>
                      </a:cubicBezTo>
                      <a:cubicBezTo>
                        <a:pt x="567" y="6339"/>
                        <a:pt x="734" y="6172"/>
                        <a:pt x="734" y="5972"/>
                      </a:cubicBezTo>
                      <a:lnTo>
                        <a:pt x="734" y="401"/>
                      </a:lnTo>
                      <a:cubicBezTo>
                        <a:pt x="734" y="168"/>
                        <a:pt x="567" y="1"/>
                        <a:pt x="3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32"/>
                <p:cNvSpPr/>
                <p:nvPr/>
              </p:nvSpPr>
              <p:spPr>
                <a:xfrm>
                  <a:off x="8340550" y="3223575"/>
                  <a:ext cx="158450" cy="1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8" h="769" extrusionOk="0">
                      <a:moveTo>
                        <a:pt x="367" y="1"/>
                      </a:moveTo>
                      <a:cubicBezTo>
                        <a:pt x="167" y="1"/>
                        <a:pt x="0" y="168"/>
                        <a:pt x="0" y="368"/>
                      </a:cubicBezTo>
                      <a:cubicBezTo>
                        <a:pt x="0" y="601"/>
                        <a:pt x="167" y="768"/>
                        <a:pt x="367" y="768"/>
                      </a:cubicBezTo>
                      <a:lnTo>
                        <a:pt x="5971" y="768"/>
                      </a:lnTo>
                      <a:cubicBezTo>
                        <a:pt x="6171" y="768"/>
                        <a:pt x="6338" y="601"/>
                        <a:pt x="6338" y="368"/>
                      </a:cubicBezTo>
                      <a:cubicBezTo>
                        <a:pt x="6338" y="168"/>
                        <a:pt x="6171" y="1"/>
                        <a:pt x="5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5" name="Google Shape;295;p32"/>
              <p:cNvGrpSpPr/>
              <p:nvPr/>
            </p:nvGrpSpPr>
            <p:grpSpPr>
              <a:xfrm>
                <a:off x="6255725" y="1529550"/>
                <a:ext cx="142625" cy="142625"/>
                <a:chOff x="5959675" y="1697500"/>
                <a:chExt cx="142625" cy="142625"/>
              </a:xfrm>
            </p:grpSpPr>
            <p:sp>
              <p:nvSpPr>
                <p:cNvPr id="296" name="Google Shape;296;p32"/>
                <p:cNvSpPr/>
                <p:nvPr/>
              </p:nvSpPr>
              <p:spPr>
                <a:xfrm>
                  <a:off x="6022225" y="1697500"/>
                  <a:ext cx="19200" cy="1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5705" extrusionOk="0">
                      <a:moveTo>
                        <a:pt x="367" y="0"/>
                      </a:moveTo>
                      <a:cubicBezTo>
                        <a:pt x="167" y="0"/>
                        <a:pt x="0" y="167"/>
                        <a:pt x="0" y="367"/>
                      </a:cubicBezTo>
                      <a:lnTo>
                        <a:pt x="0" y="5337"/>
                      </a:lnTo>
                      <a:cubicBezTo>
                        <a:pt x="0" y="5537"/>
                        <a:pt x="167" y="5704"/>
                        <a:pt x="367" y="5704"/>
                      </a:cubicBezTo>
                      <a:cubicBezTo>
                        <a:pt x="601" y="5704"/>
                        <a:pt x="767" y="5537"/>
                        <a:pt x="767" y="5337"/>
                      </a:cubicBezTo>
                      <a:lnTo>
                        <a:pt x="767" y="367"/>
                      </a:lnTo>
                      <a:cubicBezTo>
                        <a:pt x="767" y="167"/>
                        <a:pt x="601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32"/>
                <p:cNvSpPr/>
                <p:nvPr/>
              </p:nvSpPr>
              <p:spPr>
                <a:xfrm>
                  <a:off x="5959675" y="1759200"/>
                  <a:ext cx="142625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5" h="735" extrusionOk="0">
                      <a:moveTo>
                        <a:pt x="367" y="1"/>
                      </a:moveTo>
                      <a:cubicBezTo>
                        <a:pt x="167" y="1"/>
                        <a:pt x="0" y="167"/>
                        <a:pt x="0" y="367"/>
                      </a:cubicBezTo>
                      <a:cubicBezTo>
                        <a:pt x="0" y="568"/>
                        <a:pt x="167" y="734"/>
                        <a:pt x="367" y="734"/>
                      </a:cubicBezTo>
                      <a:lnTo>
                        <a:pt x="5338" y="734"/>
                      </a:lnTo>
                      <a:cubicBezTo>
                        <a:pt x="5538" y="734"/>
                        <a:pt x="5705" y="568"/>
                        <a:pt x="5705" y="367"/>
                      </a:cubicBezTo>
                      <a:cubicBezTo>
                        <a:pt x="5705" y="167"/>
                        <a:pt x="5538" y="1"/>
                        <a:pt x="533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8" name="Google Shape;298;p32"/>
              <p:cNvGrpSpPr/>
              <p:nvPr/>
            </p:nvGrpSpPr>
            <p:grpSpPr>
              <a:xfrm>
                <a:off x="5897963" y="2785800"/>
                <a:ext cx="266050" cy="266050"/>
                <a:chOff x="4542000" y="2493050"/>
                <a:chExt cx="266050" cy="266050"/>
              </a:xfrm>
            </p:grpSpPr>
            <p:sp>
              <p:nvSpPr>
                <p:cNvPr id="299" name="Google Shape;299;p32"/>
                <p:cNvSpPr/>
                <p:nvPr/>
              </p:nvSpPr>
              <p:spPr>
                <a:xfrm>
                  <a:off x="4665425" y="2493050"/>
                  <a:ext cx="19200" cy="26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10642" extrusionOk="0">
                      <a:moveTo>
                        <a:pt x="367" y="1"/>
                      </a:moveTo>
                      <a:cubicBezTo>
                        <a:pt x="167" y="1"/>
                        <a:pt x="0" y="168"/>
                        <a:pt x="0" y="368"/>
                      </a:cubicBezTo>
                      <a:lnTo>
                        <a:pt x="0" y="10242"/>
                      </a:lnTo>
                      <a:cubicBezTo>
                        <a:pt x="0" y="10475"/>
                        <a:pt x="167" y="10642"/>
                        <a:pt x="367" y="10642"/>
                      </a:cubicBezTo>
                      <a:cubicBezTo>
                        <a:pt x="601" y="10642"/>
                        <a:pt x="767" y="10475"/>
                        <a:pt x="734" y="10242"/>
                      </a:cubicBezTo>
                      <a:lnTo>
                        <a:pt x="734" y="368"/>
                      </a:lnTo>
                      <a:cubicBezTo>
                        <a:pt x="734" y="168"/>
                        <a:pt x="567" y="1"/>
                        <a:pt x="36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32"/>
                <p:cNvSpPr/>
                <p:nvPr/>
              </p:nvSpPr>
              <p:spPr>
                <a:xfrm>
                  <a:off x="4542000" y="2617325"/>
                  <a:ext cx="266050" cy="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2" h="734" extrusionOk="0">
                      <a:moveTo>
                        <a:pt x="367" y="0"/>
                      </a:moveTo>
                      <a:cubicBezTo>
                        <a:pt x="167" y="0"/>
                        <a:pt x="0" y="167"/>
                        <a:pt x="0" y="367"/>
                      </a:cubicBezTo>
                      <a:cubicBezTo>
                        <a:pt x="0" y="567"/>
                        <a:pt x="167" y="734"/>
                        <a:pt x="367" y="734"/>
                      </a:cubicBezTo>
                      <a:lnTo>
                        <a:pt x="10274" y="734"/>
                      </a:lnTo>
                      <a:cubicBezTo>
                        <a:pt x="10474" y="734"/>
                        <a:pt x="10641" y="567"/>
                        <a:pt x="10641" y="367"/>
                      </a:cubicBezTo>
                      <a:cubicBezTo>
                        <a:pt x="10641" y="167"/>
                        <a:pt x="10474" y="0"/>
                        <a:pt x="10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1" name="Google Shape;301;p32"/>
              <p:cNvGrpSpPr/>
              <p:nvPr/>
            </p:nvGrpSpPr>
            <p:grpSpPr>
              <a:xfrm>
                <a:off x="5178525" y="4557900"/>
                <a:ext cx="266875" cy="266050"/>
                <a:chOff x="5008300" y="4720725"/>
                <a:chExt cx="266875" cy="266050"/>
              </a:xfrm>
            </p:grpSpPr>
            <p:sp>
              <p:nvSpPr>
                <p:cNvPr id="302" name="Google Shape;302;p32"/>
                <p:cNvSpPr/>
                <p:nvPr/>
              </p:nvSpPr>
              <p:spPr>
                <a:xfrm>
                  <a:off x="5132550" y="4720725"/>
                  <a:ext cx="19200" cy="26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10642" extrusionOk="0">
                      <a:moveTo>
                        <a:pt x="367" y="0"/>
                      </a:moveTo>
                      <a:cubicBezTo>
                        <a:pt x="167" y="0"/>
                        <a:pt x="0" y="167"/>
                        <a:pt x="0" y="367"/>
                      </a:cubicBezTo>
                      <a:lnTo>
                        <a:pt x="0" y="10274"/>
                      </a:lnTo>
                      <a:cubicBezTo>
                        <a:pt x="0" y="10474"/>
                        <a:pt x="167" y="10641"/>
                        <a:pt x="367" y="10641"/>
                      </a:cubicBezTo>
                      <a:cubicBezTo>
                        <a:pt x="601" y="10641"/>
                        <a:pt x="768" y="10474"/>
                        <a:pt x="768" y="10274"/>
                      </a:cubicBezTo>
                      <a:lnTo>
                        <a:pt x="768" y="367"/>
                      </a:lnTo>
                      <a:cubicBezTo>
                        <a:pt x="768" y="167"/>
                        <a:pt x="601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32"/>
                <p:cNvSpPr/>
                <p:nvPr/>
              </p:nvSpPr>
              <p:spPr>
                <a:xfrm>
                  <a:off x="5008300" y="4844975"/>
                  <a:ext cx="266875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75" h="735" extrusionOk="0">
                      <a:moveTo>
                        <a:pt x="401" y="0"/>
                      </a:moveTo>
                      <a:cubicBezTo>
                        <a:pt x="167" y="0"/>
                        <a:pt x="0" y="167"/>
                        <a:pt x="0" y="367"/>
                      </a:cubicBezTo>
                      <a:cubicBezTo>
                        <a:pt x="0" y="567"/>
                        <a:pt x="167" y="734"/>
                        <a:pt x="401" y="734"/>
                      </a:cubicBezTo>
                      <a:lnTo>
                        <a:pt x="10274" y="734"/>
                      </a:lnTo>
                      <a:cubicBezTo>
                        <a:pt x="10474" y="734"/>
                        <a:pt x="10675" y="567"/>
                        <a:pt x="10641" y="367"/>
                      </a:cubicBezTo>
                      <a:cubicBezTo>
                        <a:pt x="10641" y="167"/>
                        <a:pt x="10474" y="0"/>
                        <a:pt x="1027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4" name="Google Shape;304;p32"/>
              <p:cNvSpPr/>
              <p:nvPr/>
            </p:nvSpPr>
            <p:spPr>
              <a:xfrm>
                <a:off x="8340450" y="1923371"/>
                <a:ext cx="308593" cy="278670"/>
              </a:xfrm>
              <a:custGeom>
                <a:avLst/>
                <a:gdLst/>
                <a:ahLst/>
                <a:cxnLst/>
                <a:rect l="l" t="t" r="r" b="b"/>
                <a:pathLst>
                  <a:path w="19615" h="17713" extrusionOk="0">
                    <a:moveTo>
                      <a:pt x="5672" y="767"/>
                    </a:moveTo>
                    <a:cubicBezTo>
                      <a:pt x="7239" y="767"/>
                      <a:pt x="8607" y="1501"/>
                      <a:pt x="9508" y="2735"/>
                    </a:cubicBezTo>
                    <a:lnTo>
                      <a:pt x="9841" y="3136"/>
                    </a:lnTo>
                    <a:lnTo>
                      <a:pt x="10175" y="2735"/>
                    </a:lnTo>
                    <a:cubicBezTo>
                      <a:pt x="11109" y="1534"/>
                      <a:pt x="12510" y="801"/>
                      <a:pt x="14078" y="801"/>
                    </a:cubicBezTo>
                    <a:cubicBezTo>
                      <a:pt x="16746" y="801"/>
                      <a:pt x="18915" y="2969"/>
                      <a:pt x="18915" y="5637"/>
                    </a:cubicBezTo>
                    <a:cubicBezTo>
                      <a:pt x="18915" y="6905"/>
                      <a:pt x="18448" y="8072"/>
                      <a:pt x="17614" y="8940"/>
                    </a:cubicBezTo>
                    <a:lnTo>
                      <a:pt x="9841" y="16612"/>
                    </a:lnTo>
                    <a:lnTo>
                      <a:pt x="2436" y="9240"/>
                    </a:lnTo>
                    <a:lnTo>
                      <a:pt x="2136" y="8940"/>
                    </a:lnTo>
                    <a:cubicBezTo>
                      <a:pt x="1302" y="8039"/>
                      <a:pt x="835" y="6872"/>
                      <a:pt x="835" y="5604"/>
                    </a:cubicBezTo>
                    <a:cubicBezTo>
                      <a:pt x="835" y="2935"/>
                      <a:pt x="3003" y="767"/>
                      <a:pt x="5672" y="767"/>
                    </a:cubicBezTo>
                    <a:close/>
                    <a:moveTo>
                      <a:pt x="5638" y="0"/>
                    </a:moveTo>
                    <a:cubicBezTo>
                      <a:pt x="2569" y="0"/>
                      <a:pt x="1" y="2535"/>
                      <a:pt x="1" y="5604"/>
                    </a:cubicBezTo>
                    <a:cubicBezTo>
                      <a:pt x="1" y="7072"/>
                      <a:pt x="568" y="8439"/>
                      <a:pt x="1569" y="9507"/>
                    </a:cubicBezTo>
                    <a:lnTo>
                      <a:pt x="9841" y="17713"/>
                    </a:lnTo>
                    <a:lnTo>
                      <a:pt x="17747" y="9740"/>
                    </a:lnTo>
                    <a:lnTo>
                      <a:pt x="18081" y="9440"/>
                    </a:lnTo>
                    <a:cubicBezTo>
                      <a:pt x="19081" y="8406"/>
                      <a:pt x="19615" y="7072"/>
                      <a:pt x="19615" y="5604"/>
                    </a:cubicBezTo>
                    <a:cubicBezTo>
                      <a:pt x="19615" y="2535"/>
                      <a:pt x="17113" y="0"/>
                      <a:pt x="13978" y="0"/>
                    </a:cubicBezTo>
                    <a:cubicBezTo>
                      <a:pt x="12343" y="0"/>
                      <a:pt x="10842" y="667"/>
                      <a:pt x="9808" y="1868"/>
                    </a:cubicBezTo>
                    <a:cubicBezTo>
                      <a:pt x="8774" y="667"/>
                      <a:pt x="7273" y="0"/>
                      <a:pt x="56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" name="Google Shape;305;p32"/>
            <p:cNvGrpSpPr/>
            <p:nvPr/>
          </p:nvGrpSpPr>
          <p:grpSpPr>
            <a:xfrm>
              <a:off x="5621047" y="3775309"/>
              <a:ext cx="597944" cy="518409"/>
              <a:chOff x="5245000" y="3542975"/>
              <a:chExt cx="1053275" cy="913175"/>
            </a:xfrm>
          </p:grpSpPr>
          <p:sp>
            <p:nvSpPr>
              <p:cNvPr id="306" name="Google Shape;306;p32"/>
              <p:cNvSpPr/>
              <p:nvPr/>
            </p:nvSpPr>
            <p:spPr>
              <a:xfrm>
                <a:off x="5245825" y="3542975"/>
                <a:ext cx="1052450" cy="911525"/>
              </a:xfrm>
              <a:custGeom>
                <a:avLst/>
                <a:gdLst/>
                <a:ahLst/>
                <a:cxnLst/>
                <a:rect l="l" t="t" r="r" b="b"/>
                <a:pathLst>
                  <a:path w="42098" h="36461" extrusionOk="0">
                    <a:moveTo>
                      <a:pt x="10875" y="1"/>
                    </a:moveTo>
                    <a:cubicBezTo>
                      <a:pt x="4871" y="1"/>
                      <a:pt x="1" y="4871"/>
                      <a:pt x="1" y="10875"/>
                    </a:cubicBezTo>
                    <a:cubicBezTo>
                      <a:pt x="1" y="14211"/>
                      <a:pt x="1502" y="17213"/>
                      <a:pt x="3870" y="19214"/>
                    </a:cubicBezTo>
                    <a:lnTo>
                      <a:pt x="21149" y="36460"/>
                    </a:lnTo>
                    <a:lnTo>
                      <a:pt x="38395" y="19214"/>
                    </a:lnTo>
                    <a:lnTo>
                      <a:pt x="38261" y="19214"/>
                    </a:lnTo>
                    <a:cubicBezTo>
                      <a:pt x="40596" y="17213"/>
                      <a:pt x="42097" y="14244"/>
                      <a:pt x="42097" y="10875"/>
                    </a:cubicBezTo>
                    <a:cubicBezTo>
                      <a:pt x="42097" y="4871"/>
                      <a:pt x="37227" y="1"/>
                      <a:pt x="31223" y="1"/>
                    </a:cubicBezTo>
                    <a:cubicBezTo>
                      <a:pt x="26586" y="1"/>
                      <a:pt x="22650" y="2903"/>
                      <a:pt x="21049" y="7006"/>
                    </a:cubicBezTo>
                    <a:cubicBezTo>
                      <a:pt x="19481" y="2903"/>
                      <a:pt x="15512" y="1"/>
                      <a:pt x="10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2"/>
              <p:cNvSpPr/>
              <p:nvPr/>
            </p:nvSpPr>
            <p:spPr>
              <a:xfrm>
                <a:off x="5245000" y="3764800"/>
                <a:ext cx="1053275" cy="691350"/>
              </a:xfrm>
              <a:custGeom>
                <a:avLst/>
                <a:gdLst/>
                <a:ahLst/>
                <a:cxnLst/>
                <a:rect l="l" t="t" r="r" b="b"/>
                <a:pathLst>
                  <a:path w="42131" h="27654" extrusionOk="0">
                    <a:moveTo>
                      <a:pt x="201" y="1"/>
                    </a:moveTo>
                    <a:cubicBezTo>
                      <a:pt x="67" y="668"/>
                      <a:pt x="0" y="1335"/>
                      <a:pt x="0" y="2035"/>
                    </a:cubicBezTo>
                    <a:cubicBezTo>
                      <a:pt x="0" y="5371"/>
                      <a:pt x="1501" y="8373"/>
                      <a:pt x="3870" y="10375"/>
                    </a:cubicBezTo>
                    <a:lnTo>
                      <a:pt x="21115" y="27654"/>
                    </a:lnTo>
                    <a:lnTo>
                      <a:pt x="38394" y="10375"/>
                    </a:lnTo>
                    <a:lnTo>
                      <a:pt x="38261" y="10375"/>
                    </a:lnTo>
                    <a:cubicBezTo>
                      <a:pt x="40629" y="8373"/>
                      <a:pt x="42130" y="5371"/>
                      <a:pt x="42130" y="2035"/>
                    </a:cubicBezTo>
                    <a:cubicBezTo>
                      <a:pt x="42130" y="1335"/>
                      <a:pt x="42064" y="668"/>
                      <a:pt x="41930" y="1"/>
                    </a:cubicBezTo>
                    <a:cubicBezTo>
                      <a:pt x="41463" y="2502"/>
                      <a:pt x="40129" y="4737"/>
                      <a:pt x="38261" y="6339"/>
                    </a:cubicBezTo>
                    <a:lnTo>
                      <a:pt x="38394" y="6339"/>
                    </a:lnTo>
                    <a:lnTo>
                      <a:pt x="21115" y="23584"/>
                    </a:lnTo>
                    <a:lnTo>
                      <a:pt x="3870" y="6339"/>
                    </a:lnTo>
                    <a:cubicBezTo>
                      <a:pt x="2002" y="4737"/>
                      <a:pt x="668" y="2502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2"/>
              <p:cNvSpPr/>
              <p:nvPr/>
            </p:nvSpPr>
            <p:spPr>
              <a:xfrm>
                <a:off x="5608600" y="3836525"/>
                <a:ext cx="326075" cy="325250"/>
              </a:xfrm>
              <a:custGeom>
                <a:avLst/>
                <a:gdLst/>
                <a:ahLst/>
                <a:cxnLst/>
                <a:rect l="l" t="t" r="r" b="b"/>
                <a:pathLst>
                  <a:path w="13043" h="13010" extrusionOk="0">
                    <a:moveTo>
                      <a:pt x="3503" y="0"/>
                    </a:moveTo>
                    <a:lnTo>
                      <a:pt x="3503" y="3470"/>
                    </a:lnTo>
                    <a:lnTo>
                      <a:pt x="0" y="3470"/>
                    </a:lnTo>
                    <a:lnTo>
                      <a:pt x="0" y="9507"/>
                    </a:lnTo>
                    <a:lnTo>
                      <a:pt x="3503" y="9507"/>
                    </a:lnTo>
                    <a:lnTo>
                      <a:pt x="3503" y="13010"/>
                    </a:lnTo>
                    <a:lnTo>
                      <a:pt x="9540" y="13010"/>
                    </a:lnTo>
                    <a:lnTo>
                      <a:pt x="9540" y="9507"/>
                    </a:lnTo>
                    <a:lnTo>
                      <a:pt x="13043" y="9507"/>
                    </a:lnTo>
                    <a:lnTo>
                      <a:pt x="13043" y="3470"/>
                    </a:lnTo>
                    <a:lnTo>
                      <a:pt x="9540" y="3470"/>
                    </a:lnTo>
                    <a:lnTo>
                      <a:pt x="954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2"/>
              <p:cNvSpPr/>
              <p:nvPr/>
            </p:nvSpPr>
            <p:spPr>
              <a:xfrm>
                <a:off x="5316725" y="3638875"/>
                <a:ext cx="76725" cy="105950"/>
              </a:xfrm>
              <a:custGeom>
                <a:avLst/>
                <a:gdLst/>
                <a:ahLst/>
                <a:cxnLst/>
                <a:rect l="l" t="t" r="r" b="b"/>
                <a:pathLst>
                  <a:path w="3069" h="4238" fill="none" extrusionOk="0">
                    <a:moveTo>
                      <a:pt x="3069" y="1"/>
                    </a:moveTo>
                    <a:cubicBezTo>
                      <a:pt x="1635" y="1035"/>
                      <a:pt x="534" y="2536"/>
                      <a:pt x="0" y="42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2"/>
              <p:cNvSpPr/>
              <p:nvPr/>
            </p:nvSpPr>
            <p:spPr>
              <a:xfrm>
                <a:off x="5467650" y="3602175"/>
                <a:ext cx="575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202" fill="none" extrusionOk="0">
                    <a:moveTo>
                      <a:pt x="2302" y="68"/>
                    </a:moveTo>
                    <a:cubicBezTo>
                      <a:pt x="1535" y="1"/>
                      <a:pt x="768" y="34"/>
                      <a:pt x="1" y="201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2"/>
              <p:cNvSpPr/>
              <p:nvPr/>
            </p:nvSpPr>
            <p:spPr>
              <a:xfrm>
                <a:off x="5602750" y="3629700"/>
                <a:ext cx="10875" cy="670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268" fill="none" extrusionOk="0">
                    <a:moveTo>
                      <a:pt x="434" y="268"/>
                    </a:moveTo>
                    <a:cubicBezTo>
                      <a:pt x="301" y="201"/>
                      <a:pt x="201" y="101"/>
                      <a:pt x="1" y="1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2"/>
              <p:cNvSpPr/>
              <p:nvPr/>
            </p:nvSpPr>
            <p:spPr>
              <a:xfrm>
                <a:off x="5853775" y="3638875"/>
                <a:ext cx="46725" cy="467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869" fill="none" extrusionOk="0">
                    <a:moveTo>
                      <a:pt x="1868" y="1"/>
                    </a:moveTo>
                    <a:cubicBezTo>
                      <a:pt x="1101" y="468"/>
                      <a:pt x="467" y="1168"/>
                      <a:pt x="0" y="1869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2"/>
              <p:cNvSpPr/>
              <p:nvPr/>
            </p:nvSpPr>
            <p:spPr>
              <a:xfrm>
                <a:off x="5974675" y="3602175"/>
                <a:ext cx="567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202" fill="none" extrusionOk="0">
                    <a:moveTo>
                      <a:pt x="2269" y="68"/>
                    </a:moveTo>
                    <a:cubicBezTo>
                      <a:pt x="1535" y="1"/>
                      <a:pt x="735" y="34"/>
                      <a:pt x="1" y="201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4" name="Google Shape;314;p32"/>
          <p:cNvSpPr txBox="1">
            <a:spLocks noGrp="1"/>
          </p:cNvSpPr>
          <p:nvPr>
            <p:ph type="subTitle" idx="2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Front-End Web Development Using React – </a:t>
            </a:r>
            <a:r>
              <a:rPr lang="en-US" dirty="0"/>
              <a:t>HTML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2" name="Google Shape;592;p40"/>
          <p:cNvGrpSpPr/>
          <p:nvPr/>
        </p:nvGrpSpPr>
        <p:grpSpPr>
          <a:xfrm>
            <a:off x="5950105" y="1009686"/>
            <a:ext cx="2680890" cy="2817506"/>
            <a:chOff x="5950105" y="1009686"/>
            <a:chExt cx="2680890" cy="2817506"/>
          </a:xfrm>
        </p:grpSpPr>
        <p:sp>
          <p:nvSpPr>
            <p:cNvPr id="593" name="Google Shape;593;p40"/>
            <p:cNvSpPr/>
            <p:nvPr/>
          </p:nvSpPr>
          <p:spPr>
            <a:xfrm>
              <a:off x="6171749" y="1185966"/>
              <a:ext cx="204340" cy="204712"/>
            </a:xfrm>
            <a:custGeom>
              <a:avLst/>
              <a:gdLst/>
              <a:ahLst/>
              <a:cxnLst/>
              <a:rect l="l" t="t" r="r" b="b"/>
              <a:pathLst>
                <a:path w="9337" h="9354" extrusionOk="0">
                  <a:moveTo>
                    <a:pt x="4669" y="606"/>
                  </a:moveTo>
                  <a:cubicBezTo>
                    <a:pt x="6902" y="606"/>
                    <a:pt x="8732" y="2420"/>
                    <a:pt x="8732" y="4669"/>
                  </a:cubicBezTo>
                  <a:cubicBezTo>
                    <a:pt x="8732" y="6918"/>
                    <a:pt x="6917" y="8748"/>
                    <a:pt x="4669" y="8748"/>
                  </a:cubicBezTo>
                  <a:cubicBezTo>
                    <a:pt x="2420" y="8748"/>
                    <a:pt x="589" y="6918"/>
                    <a:pt x="589" y="4669"/>
                  </a:cubicBezTo>
                  <a:cubicBezTo>
                    <a:pt x="589" y="2420"/>
                    <a:pt x="2420" y="606"/>
                    <a:pt x="4669" y="606"/>
                  </a:cubicBezTo>
                  <a:close/>
                  <a:moveTo>
                    <a:pt x="4669" y="1"/>
                  </a:moveTo>
                  <a:cubicBezTo>
                    <a:pt x="2094" y="1"/>
                    <a:pt x="0" y="2095"/>
                    <a:pt x="0" y="4669"/>
                  </a:cubicBezTo>
                  <a:cubicBezTo>
                    <a:pt x="0" y="7259"/>
                    <a:pt x="2094" y="9353"/>
                    <a:pt x="4669" y="9353"/>
                  </a:cubicBezTo>
                  <a:cubicBezTo>
                    <a:pt x="7243" y="9353"/>
                    <a:pt x="9337" y="7259"/>
                    <a:pt x="9337" y="4669"/>
                  </a:cubicBezTo>
                  <a:cubicBezTo>
                    <a:pt x="9337" y="2095"/>
                    <a:pt x="7243" y="1"/>
                    <a:pt x="4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4" name="Google Shape;594;p40"/>
            <p:cNvGrpSpPr/>
            <p:nvPr/>
          </p:nvGrpSpPr>
          <p:grpSpPr>
            <a:xfrm>
              <a:off x="7932101" y="1009686"/>
              <a:ext cx="96754" cy="96754"/>
              <a:chOff x="7932101" y="1009686"/>
              <a:chExt cx="96754" cy="96754"/>
            </a:xfrm>
          </p:grpSpPr>
          <p:sp>
            <p:nvSpPr>
              <p:cNvPr id="595" name="Google Shape;595;p40"/>
              <p:cNvSpPr/>
              <p:nvPr/>
            </p:nvSpPr>
            <p:spPr>
              <a:xfrm>
                <a:off x="7973510" y="1009686"/>
                <a:ext cx="13941" cy="96754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421" extrusionOk="0">
                    <a:moveTo>
                      <a:pt x="327" y="0"/>
                    </a:moveTo>
                    <a:cubicBezTo>
                      <a:pt x="140" y="0"/>
                      <a:pt x="1" y="140"/>
                      <a:pt x="1" y="310"/>
                    </a:cubicBezTo>
                    <a:lnTo>
                      <a:pt x="1" y="4110"/>
                    </a:lnTo>
                    <a:cubicBezTo>
                      <a:pt x="1" y="4296"/>
                      <a:pt x="140" y="4420"/>
                      <a:pt x="327" y="4420"/>
                    </a:cubicBezTo>
                    <a:cubicBezTo>
                      <a:pt x="497" y="4420"/>
                      <a:pt x="637" y="4296"/>
                      <a:pt x="637" y="4110"/>
                    </a:cubicBezTo>
                    <a:lnTo>
                      <a:pt x="637" y="310"/>
                    </a:lnTo>
                    <a:cubicBezTo>
                      <a:pt x="637" y="140"/>
                      <a:pt x="497" y="0"/>
                      <a:pt x="3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40"/>
              <p:cNvSpPr/>
              <p:nvPr/>
            </p:nvSpPr>
            <p:spPr>
              <a:xfrm>
                <a:off x="7932101" y="1051423"/>
                <a:ext cx="96754" cy="13612"/>
              </a:xfrm>
              <a:custGeom>
                <a:avLst/>
                <a:gdLst/>
                <a:ahLst/>
                <a:cxnLst/>
                <a:rect l="l" t="t" r="r" b="b"/>
                <a:pathLst>
                  <a:path w="4421" h="622" extrusionOk="0">
                    <a:moveTo>
                      <a:pt x="311" y="1"/>
                    </a:moveTo>
                    <a:cubicBezTo>
                      <a:pt x="140" y="1"/>
                      <a:pt x="1" y="140"/>
                      <a:pt x="1" y="311"/>
                    </a:cubicBezTo>
                    <a:cubicBezTo>
                      <a:pt x="1" y="481"/>
                      <a:pt x="140" y="621"/>
                      <a:pt x="311" y="621"/>
                    </a:cubicBezTo>
                    <a:lnTo>
                      <a:pt x="4111" y="621"/>
                    </a:lnTo>
                    <a:cubicBezTo>
                      <a:pt x="4281" y="621"/>
                      <a:pt x="4421" y="481"/>
                      <a:pt x="4421" y="311"/>
                    </a:cubicBezTo>
                    <a:cubicBezTo>
                      <a:pt x="4421" y="140"/>
                      <a:pt x="4281" y="1"/>
                      <a:pt x="4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40"/>
            <p:cNvGrpSpPr/>
            <p:nvPr/>
          </p:nvGrpSpPr>
          <p:grpSpPr>
            <a:xfrm>
              <a:off x="5950105" y="2959770"/>
              <a:ext cx="96754" cy="96754"/>
              <a:chOff x="5950105" y="2959770"/>
              <a:chExt cx="96754" cy="96754"/>
            </a:xfrm>
          </p:grpSpPr>
          <p:sp>
            <p:nvSpPr>
              <p:cNvPr id="598" name="Google Shape;598;p40"/>
              <p:cNvSpPr/>
              <p:nvPr/>
            </p:nvSpPr>
            <p:spPr>
              <a:xfrm>
                <a:off x="5991842" y="2959770"/>
                <a:ext cx="13612" cy="96754"/>
              </a:xfrm>
              <a:custGeom>
                <a:avLst/>
                <a:gdLst/>
                <a:ahLst/>
                <a:cxnLst/>
                <a:rect l="l" t="t" r="r" b="b"/>
                <a:pathLst>
                  <a:path w="622" h="4421" extrusionOk="0">
                    <a:moveTo>
                      <a:pt x="311" y="1"/>
                    </a:moveTo>
                    <a:cubicBezTo>
                      <a:pt x="140" y="1"/>
                      <a:pt x="1" y="140"/>
                      <a:pt x="1" y="311"/>
                    </a:cubicBezTo>
                    <a:lnTo>
                      <a:pt x="1" y="4111"/>
                    </a:lnTo>
                    <a:cubicBezTo>
                      <a:pt x="1" y="4281"/>
                      <a:pt x="140" y="4421"/>
                      <a:pt x="311" y="4421"/>
                    </a:cubicBezTo>
                    <a:cubicBezTo>
                      <a:pt x="466" y="4421"/>
                      <a:pt x="606" y="4281"/>
                      <a:pt x="621" y="4111"/>
                    </a:cubicBezTo>
                    <a:lnTo>
                      <a:pt x="621" y="311"/>
                    </a:lnTo>
                    <a:cubicBezTo>
                      <a:pt x="621" y="140"/>
                      <a:pt x="482" y="1"/>
                      <a:pt x="3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40"/>
              <p:cNvSpPr/>
              <p:nvPr/>
            </p:nvSpPr>
            <p:spPr>
              <a:xfrm>
                <a:off x="5950105" y="3001529"/>
                <a:ext cx="96754" cy="13591"/>
              </a:xfrm>
              <a:custGeom>
                <a:avLst/>
                <a:gdLst/>
                <a:ahLst/>
                <a:cxnLst/>
                <a:rect l="l" t="t" r="r" b="b"/>
                <a:pathLst>
                  <a:path w="4421" h="621" extrusionOk="0">
                    <a:moveTo>
                      <a:pt x="310" y="0"/>
                    </a:moveTo>
                    <a:cubicBezTo>
                      <a:pt x="140" y="0"/>
                      <a:pt x="0" y="140"/>
                      <a:pt x="0" y="310"/>
                    </a:cubicBezTo>
                    <a:cubicBezTo>
                      <a:pt x="0" y="481"/>
                      <a:pt x="140" y="621"/>
                      <a:pt x="310" y="621"/>
                    </a:cubicBezTo>
                    <a:lnTo>
                      <a:pt x="4110" y="621"/>
                    </a:lnTo>
                    <a:cubicBezTo>
                      <a:pt x="4265" y="621"/>
                      <a:pt x="4405" y="481"/>
                      <a:pt x="4420" y="310"/>
                    </a:cubicBezTo>
                    <a:cubicBezTo>
                      <a:pt x="4420" y="140"/>
                      <a:pt x="4296" y="0"/>
                      <a:pt x="4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0" name="Google Shape;600;p40"/>
            <p:cNvGrpSpPr/>
            <p:nvPr/>
          </p:nvGrpSpPr>
          <p:grpSpPr>
            <a:xfrm>
              <a:off x="8071263" y="1952649"/>
              <a:ext cx="179917" cy="179566"/>
              <a:chOff x="8071263" y="1952649"/>
              <a:chExt cx="179917" cy="179566"/>
            </a:xfrm>
          </p:grpSpPr>
          <p:sp>
            <p:nvSpPr>
              <p:cNvPr id="601" name="Google Shape;601;p40"/>
              <p:cNvSpPr/>
              <p:nvPr/>
            </p:nvSpPr>
            <p:spPr>
              <a:xfrm>
                <a:off x="8154408" y="1952649"/>
                <a:ext cx="13612" cy="179566"/>
              </a:xfrm>
              <a:custGeom>
                <a:avLst/>
                <a:gdLst/>
                <a:ahLst/>
                <a:cxnLst/>
                <a:rect l="l" t="t" r="r" b="b"/>
                <a:pathLst>
                  <a:path w="622" h="8205" extrusionOk="0">
                    <a:moveTo>
                      <a:pt x="311" y="0"/>
                    </a:moveTo>
                    <a:cubicBezTo>
                      <a:pt x="140" y="0"/>
                      <a:pt x="1" y="140"/>
                      <a:pt x="1" y="311"/>
                    </a:cubicBezTo>
                    <a:lnTo>
                      <a:pt x="1" y="7895"/>
                    </a:lnTo>
                    <a:cubicBezTo>
                      <a:pt x="1" y="8065"/>
                      <a:pt x="140" y="8205"/>
                      <a:pt x="311" y="8205"/>
                    </a:cubicBezTo>
                    <a:cubicBezTo>
                      <a:pt x="497" y="8205"/>
                      <a:pt x="621" y="8065"/>
                      <a:pt x="621" y="7910"/>
                    </a:cubicBezTo>
                    <a:lnTo>
                      <a:pt x="621" y="311"/>
                    </a:lnTo>
                    <a:cubicBezTo>
                      <a:pt x="621" y="140"/>
                      <a:pt x="497" y="0"/>
                      <a:pt x="3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40"/>
              <p:cNvSpPr/>
              <p:nvPr/>
            </p:nvSpPr>
            <p:spPr>
              <a:xfrm>
                <a:off x="8071263" y="2035465"/>
                <a:ext cx="179917" cy="13612"/>
              </a:xfrm>
              <a:custGeom>
                <a:avLst/>
                <a:gdLst/>
                <a:ahLst/>
                <a:cxnLst/>
                <a:rect l="l" t="t" r="r" b="b"/>
                <a:pathLst>
                  <a:path w="8221" h="622" extrusionOk="0">
                    <a:moveTo>
                      <a:pt x="310" y="1"/>
                    </a:moveTo>
                    <a:cubicBezTo>
                      <a:pt x="140" y="1"/>
                      <a:pt x="0" y="125"/>
                      <a:pt x="0" y="311"/>
                    </a:cubicBezTo>
                    <a:cubicBezTo>
                      <a:pt x="0" y="481"/>
                      <a:pt x="140" y="621"/>
                      <a:pt x="310" y="621"/>
                    </a:cubicBezTo>
                    <a:lnTo>
                      <a:pt x="7910" y="621"/>
                    </a:lnTo>
                    <a:cubicBezTo>
                      <a:pt x="8096" y="621"/>
                      <a:pt x="8220" y="497"/>
                      <a:pt x="8220" y="311"/>
                    </a:cubicBezTo>
                    <a:cubicBezTo>
                      <a:pt x="8220" y="125"/>
                      <a:pt x="8096" y="1"/>
                      <a:pt x="79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3" name="Google Shape;603;p40"/>
            <p:cNvGrpSpPr/>
            <p:nvPr/>
          </p:nvGrpSpPr>
          <p:grpSpPr>
            <a:xfrm>
              <a:off x="6092501" y="1990355"/>
              <a:ext cx="179917" cy="180245"/>
              <a:chOff x="6061439" y="2493380"/>
              <a:chExt cx="179917" cy="180245"/>
            </a:xfrm>
          </p:grpSpPr>
          <p:sp>
            <p:nvSpPr>
              <p:cNvPr id="604" name="Google Shape;604;p40"/>
              <p:cNvSpPr/>
              <p:nvPr/>
            </p:nvSpPr>
            <p:spPr>
              <a:xfrm>
                <a:off x="6144606" y="2493380"/>
                <a:ext cx="13591" cy="18024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236" extrusionOk="0">
                    <a:moveTo>
                      <a:pt x="310" y="0"/>
                    </a:moveTo>
                    <a:cubicBezTo>
                      <a:pt x="140" y="0"/>
                      <a:pt x="0" y="140"/>
                      <a:pt x="0" y="326"/>
                    </a:cubicBezTo>
                    <a:lnTo>
                      <a:pt x="0" y="7926"/>
                    </a:lnTo>
                    <a:cubicBezTo>
                      <a:pt x="0" y="8096"/>
                      <a:pt x="124" y="8236"/>
                      <a:pt x="310" y="8236"/>
                    </a:cubicBezTo>
                    <a:cubicBezTo>
                      <a:pt x="481" y="8236"/>
                      <a:pt x="621" y="8096"/>
                      <a:pt x="621" y="7926"/>
                    </a:cubicBezTo>
                    <a:lnTo>
                      <a:pt x="621" y="326"/>
                    </a:lnTo>
                    <a:cubicBezTo>
                      <a:pt x="621" y="140"/>
                      <a:pt x="481" y="0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40"/>
              <p:cNvSpPr/>
              <p:nvPr/>
            </p:nvSpPr>
            <p:spPr>
              <a:xfrm>
                <a:off x="6061439" y="2576875"/>
                <a:ext cx="179917" cy="13612"/>
              </a:xfrm>
              <a:custGeom>
                <a:avLst/>
                <a:gdLst/>
                <a:ahLst/>
                <a:cxnLst/>
                <a:rect l="l" t="t" r="r" b="b"/>
                <a:pathLst>
                  <a:path w="8221" h="622" extrusionOk="0">
                    <a:moveTo>
                      <a:pt x="311" y="1"/>
                    </a:moveTo>
                    <a:cubicBezTo>
                      <a:pt x="140" y="1"/>
                      <a:pt x="0" y="125"/>
                      <a:pt x="0" y="311"/>
                    </a:cubicBezTo>
                    <a:cubicBezTo>
                      <a:pt x="0" y="482"/>
                      <a:pt x="140" y="621"/>
                      <a:pt x="311" y="621"/>
                    </a:cubicBezTo>
                    <a:lnTo>
                      <a:pt x="7910" y="621"/>
                    </a:lnTo>
                    <a:cubicBezTo>
                      <a:pt x="8081" y="621"/>
                      <a:pt x="8220" y="482"/>
                      <a:pt x="8220" y="311"/>
                    </a:cubicBezTo>
                    <a:cubicBezTo>
                      <a:pt x="8220" y="125"/>
                      <a:pt x="8081" y="1"/>
                      <a:pt x="79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6" name="Google Shape;606;p40"/>
            <p:cNvSpPr/>
            <p:nvPr/>
          </p:nvSpPr>
          <p:spPr>
            <a:xfrm>
              <a:off x="8331597" y="3555360"/>
              <a:ext cx="299398" cy="271832"/>
            </a:xfrm>
            <a:custGeom>
              <a:avLst/>
              <a:gdLst/>
              <a:ahLst/>
              <a:cxnLst/>
              <a:rect l="l" t="t" r="r" b="b"/>
              <a:pathLst>
                <a:path w="9927" h="9013" extrusionOk="0">
                  <a:moveTo>
                    <a:pt x="7042" y="606"/>
                  </a:moveTo>
                  <a:cubicBezTo>
                    <a:pt x="8298" y="606"/>
                    <a:pt x="9322" y="1629"/>
                    <a:pt x="9322" y="2886"/>
                  </a:cubicBezTo>
                  <a:cubicBezTo>
                    <a:pt x="9322" y="3475"/>
                    <a:pt x="9120" y="4033"/>
                    <a:pt x="8732" y="4437"/>
                  </a:cubicBezTo>
                  <a:lnTo>
                    <a:pt x="4964" y="8159"/>
                  </a:lnTo>
                  <a:lnTo>
                    <a:pt x="1365" y="4592"/>
                  </a:lnTo>
                  <a:lnTo>
                    <a:pt x="1226" y="4468"/>
                  </a:lnTo>
                  <a:cubicBezTo>
                    <a:pt x="823" y="4033"/>
                    <a:pt x="605" y="3475"/>
                    <a:pt x="605" y="2886"/>
                  </a:cubicBezTo>
                  <a:cubicBezTo>
                    <a:pt x="605" y="1629"/>
                    <a:pt x="1629" y="606"/>
                    <a:pt x="2885" y="606"/>
                  </a:cubicBezTo>
                  <a:cubicBezTo>
                    <a:pt x="3614" y="606"/>
                    <a:pt x="4281" y="932"/>
                    <a:pt x="4747" y="1536"/>
                  </a:cubicBezTo>
                  <a:lnTo>
                    <a:pt x="4979" y="1847"/>
                  </a:lnTo>
                  <a:lnTo>
                    <a:pt x="5212" y="1521"/>
                  </a:lnTo>
                  <a:cubicBezTo>
                    <a:pt x="5646" y="932"/>
                    <a:pt x="6297" y="606"/>
                    <a:pt x="7042" y="606"/>
                  </a:cubicBezTo>
                  <a:close/>
                  <a:moveTo>
                    <a:pt x="2885" y="1"/>
                  </a:moveTo>
                  <a:cubicBezTo>
                    <a:pt x="1303" y="1"/>
                    <a:pt x="1" y="1304"/>
                    <a:pt x="1" y="2886"/>
                  </a:cubicBezTo>
                  <a:cubicBezTo>
                    <a:pt x="1" y="3646"/>
                    <a:pt x="295" y="4344"/>
                    <a:pt x="792" y="4886"/>
                  </a:cubicBezTo>
                  <a:lnTo>
                    <a:pt x="4964" y="9012"/>
                  </a:lnTo>
                  <a:lnTo>
                    <a:pt x="8996" y="5026"/>
                  </a:lnTo>
                  <a:lnTo>
                    <a:pt x="9151" y="4871"/>
                  </a:lnTo>
                  <a:cubicBezTo>
                    <a:pt x="9663" y="4344"/>
                    <a:pt x="9927" y="3630"/>
                    <a:pt x="9927" y="2886"/>
                  </a:cubicBezTo>
                  <a:cubicBezTo>
                    <a:pt x="9927" y="1304"/>
                    <a:pt x="8624" y="1"/>
                    <a:pt x="7042" y="1"/>
                  </a:cubicBezTo>
                  <a:cubicBezTo>
                    <a:pt x="6251" y="1"/>
                    <a:pt x="5506" y="311"/>
                    <a:pt x="4964" y="869"/>
                  </a:cubicBezTo>
                  <a:cubicBezTo>
                    <a:pt x="4421" y="311"/>
                    <a:pt x="3692" y="1"/>
                    <a:pt x="28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7" name="Google Shape;607;p40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Client-side languages</a:t>
            </a:r>
            <a:endParaRPr dirty="0"/>
          </a:p>
        </p:txBody>
      </p:sp>
      <p:sp>
        <p:nvSpPr>
          <p:cNvPr id="608" name="Google Shape;608;p40"/>
          <p:cNvSpPr txBox="1">
            <a:spLocks noGrp="1"/>
          </p:cNvSpPr>
          <p:nvPr>
            <p:ph type="subTitle" idx="1"/>
          </p:nvPr>
        </p:nvSpPr>
        <p:spPr>
          <a:xfrm>
            <a:off x="807200" y="1327029"/>
            <a:ext cx="2244300" cy="919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HTML (Structure)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CSS (Style)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JavaScript (Dynamic)</a:t>
            </a:r>
            <a:endParaRPr dirty="0"/>
          </a:p>
        </p:txBody>
      </p:sp>
      <p:grpSp>
        <p:nvGrpSpPr>
          <p:cNvPr id="628" name="Google Shape;628;p40"/>
          <p:cNvGrpSpPr/>
          <p:nvPr/>
        </p:nvGrpSpPr>
        <p:grpSpPr>
          <a:xfrm>
            <a:off x="6061767" y="1187118"/>
            <a:ext cx="1941611" cy="5721300"/>
            <a:chOff x="6061767" y="1241743"/>
            <a:chExt cx="1941611" cy="5721300"/>
          </a:xfrm>
        </p:grpSpPr>
        <p:sp>
          <p:nvSpPr>
            <p:cNvPr id="629" name="Google Shape;629;p40"/>
            <p:cNvSpPr/>
            <p:nvPr/>
          </p:nvSpPr>
          <p:spPr>
            <a:xfrm>
              <a:off x="6557354" y="4000164"/>
              <a:ext cx="1033235" cy="2962879"/>
            </a:xfrm>
            <a:custGeom>
              <a:avLst/>
              <a:gdLst/>
              <a:ahLst/>
              <a:cxnLst/>
              <a:rect l="l" t="t" r="r" b="b"/>
              <a:pathLst>
                <a:path w="47212" h="135384" extrusionOk="0">
                  <a:moveTo>
                    <a:pt x="40605" y="0"/>
                  </a:moveTo>
                  <a:lnTo>
                    <a:pt x="993" y="280"/>
                  </a:lnTo>
                  <a:cubicBezTo>
                    <a:pt x="1" y="17030"/>
                    <a:pt x="931" y="135384"/>
                    <a:pt x="931" y="135384"/>
                  </a:cubicBezTo>
                  <a:lnTo>
                    <a:pt x="17837" y="135384"/>
                  </a:lnTo>
                  <a:lnTo>
                    <a:pt x="19822" y="21636"/>
                  </a:lnTo>
                  <a:lnTo>
                    <a:pt x="22862" y="21574"/>
                  </a:lnTo>
                  <a:lnTo>
                    <a:pt x="30291" y="135384"/>
                  </a:lnTo>
                  <a:lnTo>
                    <a:pt x="47212" y="135384"/>
                  </a:lnTo>
                  <a:cubicBezTo>
                    <a:pt x="47212" y="135384"/>
                    <a:pt x="41411" y="8717"/>
                    <a:pt x="40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6897134" y="4474017"/>
              <a:ext cx="227101" cy="22"/>
            </a:xfrm>
            <a:custGeom>
              <a:avLst/>
              <a:gdLst/>
              <a:ahLst/>
              <a:cxnLst/>
              <a:rect l="l" t="t" r="r" b="b"/>
              <a:pathLst>
                <a:path w="10377" h="1" fill="none" extrusionOk="0">
                  <a:moveTo>
                    <a:pt x="1" y="1"/>
                  </a:moveTo>
                  <a:lnTo>
                    <a:pt x="10377" y="1"/>
                  </a:lnTo>
                </a:path>
              </a:pathLst>
            </a:custGeom>
            <a:noFill/>
            <a:ln w="81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6642556" y="1755407"/>
              <a:ext cx="196221" cy="193201"/>
            </a:xfrm>
            <a:custGeom>
              <a:avLst/>
              <a:gdLst/>
              <a:ahLst/>
              <a:cxnLst/>
              <a:rect l="l" t="t" r="r" b="b"/>
              <a:pathLst>
                <a:path w="8966" h="8828" extrusionOk="0">
                  <a:moveTo>
                    <a:pt x="4489" y="0"/>
                  </a:moveTo>
                  <a:cubicBezTo>
                    <a:pt x="4451" y="0"/>
                    <a:pt x="4413" y="1"/>
                    <a:pt x="4374" y="2"/>
                  </a:cubicBezTo>
                  <a:cubicBezTo>
                    <a:pt x="1939" y="48"/>
                    <a:pt x="1" y="2080"/>
                    <a:pt x="63" y="4530"/>
                  </a:cubicBezTo>
                  <a:cubicBezTo>
                    <a:pt x="124" y="6927"/>
                    <a:pt x="2093" y="8828"/>
                    <a:pt x="4477" y="8828"/>
                  </a:cubicBezTo>
                  <a:cubicBezTo>
                    <a:pt x="4515" y="8828"/>
                    <a:pt x="4553" y="8827"/>
                    <a:pt x="4592" y="8827"/>
                  </a:cubicBezTo>
                  <a:cubicBezTo>
                    <a:pt x="7027" y="8780"/>
                    <a:pt x="8965" y="6748"/>
                    <a:pt x="8903" y="4298"/>
                  </a:cubicBezTo>
                  <a:cubicBezTo>
                    <a:pt x="8842" y="1901"/>
                    <a:pt x="6873" y="0"/>
                    <a:pt x="4489" y="0"/>
                  </a:cubicBezTo>
                  <a:close/>
                </a:path>
              </a:pathLst>
            </a:custGeom>
            <a:solidFill>
              <a:srgbClr val="F5B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6685672" y="1819927"/>
              <a:ext cx="74694" cy="66881"/>
            </a:xfrm>
            <a:custGeom>
              <a:avLst/>
              <a:gdLst/>
              <a:ahLst/>
              <a:cxnLst/>
              <a:rect l="l" t="t" r="r" b="b"/>
              <a:pathLst>
                <a:path w="3413" h="3056" fill="none" extrusionOk="0">
                  <a:moveTo>
                    <a:pt x="0" y="853"/>
                  </a:moveTo>
                  <a:cubicBezTo>
                    <a:pt x="0" y="853"/>
                    <a:pt x="1753" y="0"/>
                    <a:pt x="3413" y="3056"/>
                  </a:cubicBezTo>
                </a:path>
              </a:pathLst>
            </a:custGeom>
            <a:noFill/>
            <a:ln w="81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7189400" y="1757136"/>
              <a:ext cx="193835" cy="193485"/>
            </a:xfrm>
            <a:custGeom>
              <a:avLst/>
              <a:gdLst/>
              <a:ahLst/>
              <a:cxnLst/>
              <a:rect l="l" t="t" r="r" b="b"/>
              <a:pathLst>
                <a:path w="8857" h="8841" extrusionOk="0">
                  <a:moveTo>
                    <a:pt x="4424" y="0"/>
                  </a:moveTo>
                  <a:cubicBezTo>
                    <a:pt x="2001" y="0"/>
                    <a:pt x="16" y="1979"/>
                    <a:pt x="16" y="4405"/>
                  </a:cubicBezTo>
                  <a:cubicBezTo>
                    <a:pt x="1" y="6840"/>
                    <a:pt x="1986" y="8825"/>
                    <a:pt x="4421" y="8841"/>
                  </a:cubicBezTo>
                  <a:cubicBezTo>
                    <a:pt x="4430" y="8841"/>
                    <a:pt x="4440" y="8841"/>
                    <a:pt x="4449" y="8841"/>
                  </a:cubicBezTo>
                  <a:cubicBezTo>
                    <a:pt x="6871" y="8841"/>
                    <a:pt x="8841" y="6861"/>
                    <a:pt x="8857" y="4436"/>
                  </a:cubicBezTo>
                  <a:cubicBezTo>
                    <a:pt x="8857" y="2001"/>
                    <a:pt x="6887" y="16"/>
                    <a:pt x="4452" y="0"/>
                  </a:cubicBezTo>
                  <a:cubicBezTo>
                    <a:pt x="4442" y="0"/>
                    <a:pt x="4433" y="0"/>
                    <a:pt x="4424" y="0"/>
                  </a:cubicBezTo>
                  <a:close/>
                </a:path>
              </a:pathLst>
            </a:custGeom>
            <a:solidFill>
              <a:srgbClr val="F5B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7266789" y="1820934"/>
              <a:ext cx="74015" cy="67909"/>
            </a:xfrm>
            <a:custGeom>
              <a:avLst/>
              <a:gdLst/>
              <a:ahLst/>
              <a:cxnLst/>
              <a:rect l="l" t="t" r="r" b="b"/>
              <a:pathLst>
                <a:path w="3382" h="3103" fill="none" extrusionOk="0">
                  <a:moveTo>
                    <a:pt x="3382" y="823"/>
                  </a:moveTo>
                  <a:cubicBezTo>
                    <a:pt x="3382" y="823"/>
                    <a:pt x="1598" y="1"/>
                    <a:pt x="1" y="3103"/>
                  </a:cubicBezTo>
                </a:path>
              </a:pathLst>
            </a:custGeom>
            <a:noFill/>
            <a:ln w="81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6603183" y="1409543"/>
              <a:ext cx="244762" cy="473176"/>
            </a:xfrm>
            <a:custGeom>
              <a:avLst/>
              <a:gdLst/>
              <a:ahLst/>
              <a:cxnLst/>
              <a:rect l="l" t="t" r="r" b="b"/>
              <a:pathLst>
                <a:path w="11184" h="21621" extrusionOk="0">
                  <a:moveTo>
                    <a:pt x="9799" y="0"/>
                  </a:moveTo>
                  <a:cubicBezTo>
                    <a:pt x="8450" y="0"/>
                    <a:pt x="6337" y="560"/>
                    <a:pt x="4483" y="3474"/>
                  </a:cubicBezTo>
                  <a:cubicBezTo>
                    <a:pt x="1" y="10469"/>
                    <a:pt x="8360" y="21621"/>
                    <a:pt x="8360" y="21621"/>
                  </a:cubicBezTo>
                  <a:lnTo>
                    <a:pt x="11183" y="217"/>
                  </a:lnTo>
                  <a:cubicBezTo>
                    <a:pt x="11183" y="217"/>
                    <a:pt x="10639" y="0"/>
                    <a:pt x="9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7176509" y="1409543"/>
              <a:ext cx="244740" cy="473176"/>
            </a:xfrm>
            <a:custGeom>
              <a:avLst/>
              <a:gdLst/>
              <a:ahLst/>
              <a:cxnLst/>
              <a:rect l="l" t="t" r="r" b="b"/>
              <a:pathLst>
                <a:path w="11183" h="21621" extrusionOk="0">
                  <a:moveTo>
                    <a:pt x="1389" y="0"/>
                  </a:moveTo>
                  <a:cubicBezTo>
                    <a:pt x="546" y="0"/>
                    <a:pt x="0" y="217"/>
                    <a:pt x="0" y="217"/>
                  </a:cubicBezTo>
                  <a:lnTo>
                    <a:pt x="2823" y="21621"/>
                  </a:lnTo>
                  <a:cubicBezTo>
                    <a:pt x="2823" y="21621"/>
                    <a:pt x="11183" y="10469"/>
                    <a:pt x="6700" y="3474"/>
                  </a:cubicBezTo>
                  <a:cubicBezTo>
                    <a:pt x="4856" y="560"/>
                    <a:pt x="2741" y="0"/>
                    <a:pt x="1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6703662" y="1369820"/>
              <a:ext cx="610307" cy="610307"/>
            </a:xfrm>
            <a:custGeom>
              <a:avLst/>
              <a:gdLst/>
              <a:ahLst/>
              <a:cxnLst/>
              <a:rect l="l" t="t" r="r" b="b"/>
              <a:pathLst>
                <a:path w="27887" h="27887" extrusionOk="0">
                  <a:moveTo>
                    <a:pt x="13944" y="1"/>
                  </a:moveTo>
                  <a:cubicBezTo>
                    <a:pt x="6251" y="1"/>
                    <a:pt x="0" y="6251"/>
                    <a:pt x="0" y="13944"/>
                  </a:cubicBezTo>
                  <a:cubicBezTo>
                    <a:pt x="0" y="21652"/>
                    <a:pt x="6251" y="27887"/>
                    <a:pt x="13944" y="27887"/>
                  </a:cubicBezTo>
                  <a:cubicBezTo>
                    <a:pt x="21636" y="27887"/>
                    <a:pt x="27887" y="21652"/>
                    <a:pt x="27887" y="13944"/>
                  </a:cubicBezTo>
                  <a:cubicBezTo>
                    <a:pt x="27887" y="6251"/>
                    <a:pt x="21636" y="1"/>
                    <a:pt x="139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6864218" y="2051087"/>
              <a:ext cx="289889" cy="336723"/>
            </a:xfrm>
            <a:custGeom>
              <a:avLst/>
              <a:gdLst/>
              <a:ahLst/>
              <a:cxnLst/>
              <a:rect l="l" t="t" r="r" b="b"/>
              <a:pathLst>
                <a:path w="13246" h="15386" extrusionOk="0">
                  <a:moveTo>
                    <a:pt x="1086" y="0"/>
                  </a:moveTo>
                  <a:lnTo>
                    <a:pt x="0" y="15386"/>
                  </a:lnTo>
                  <a:lnTo>
                    <a:pt x="13246" y="15308"/>
                  </a:lnTo>
                  <a:lnTo>
                    <a:pt x="11819" y="466"/>
                  </a:lnTo>
                  <a:cubicBezTo>
                    <a:pt x="11819" y="466"/>
                    <a:pt x="9942" y="2885"/>
                    <a:pt x="7678" y="3304"/>
                  </a:cubicBezTo>
                  <a:cubicBezTo>
                    <a:pt x="7358" y="3365"/>
                    <a:pt x="7039" y="3392"/>
                    <a:pt x="6728" y="3392"/>
                  </a:cubicBezTo>
                  <a:cubicBezTo>
                    <a:pt x="4834" y="3392"/>
                    <a:pt x="3207" y="2418"/>
                    <a:pt x="3180" y="2404"/>
                  </a:cubicBezTo>
                  <a:cubicBezTo>
                    <a:pt x="3164" y="2373"/>
                    <a:pt x="1086" y="0"/>
                    <a:pt x="1086" y="0"/>
                  </a:cubicBezTo>
                  <a:close/>
                </a:path>
              </a:pathLst>
            </a:custGeom>
            <a:solidFill>
              <a:srgbClr val="F5B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6902234" y="2061264"/>
              <a:ext cx="236599" cy="184666"/>
            </a:xfrm>
            <a:custGeom>
              <a:avLst/>
              <a:gdLst/>
              <a:ahLst/>
              <a:cxnLst/>
              <a:rect l="l" t="t" r="r" b="b"/>
              <a:pathLst>
                <a:path w="10811" h="8438" extrusionOk="0">
                  <a:moveTo>
                    <a:pt x="10082" y="1"/>
                  </a:moveTo>
                  <a:lnTo>
                    <a:pt x="1" y="2405"/>
                  </a:lnTo>
                  <a:lnTo>
                    <a:pt x="10811" y="8438"/>
                  </a:lnTo>
                  <a:lnTo>
                    <a:pt x="10082" y="1"/>
                  </a:lnTo>
                  <a:close/>
                </a:path>
              </a:pathLst>
            </a:custGeom>
            <a:solidFill>
              <a:srgbClr val="E09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6711475" y="1395952"/>
              <a:ext cx="592318" cy="744878"/>
            </a:xfrm>
            <a:custGeom>
              <a:avLst/>
              <a:gdLst/>
              <a:ahLst/>
              <a:cxnLst/>
              <a:rect l="l" t="t" r="r" b="b"/>
              <a:pathLst>
                <a:path w="27065" h="34036" extrusionOk="0">
                  <a:moveTo>
                    <a:pt x="13013" y="1"/>
                  </a:moveTo>
                  <a:cubicBezTo>
                    <a:pt x="0" y="1"/>
                    <a:pt x="1706" y="14611"/>
                    <a:pt x="1706" y="14611"/>
                  </a:cubicBezTo>
                  <a:cubicBezTo>
                    <a:pt x="1706" y="14611"/>
                    <a:pt x="1799" y="19729"/>
                    <a:pt x="2978" y="25576"/>
                  </a:cubicBezTo>
                  <a:cubicBezTo>
                    <a:pt x="3645" y="28771"/>
                    <a:pt x="5739" y="31051"/>
                    <a:pt x="8748" y="32788"/>
                  </a:cubicBezTo>
                  <a:cubicBezTo>
                    <a:pt x="10200" y="33620"/>
                    <a:pt x="11845" y="34036"/>
                    <a:pt x="13488" y="34036"/>
                  </a:cubicBezTo>
                  <a:cubicBezTo>
                    <a:pt x="15214" y="34036"/>
                    <a:pt x="16940" y="33578"/>
                    <a:pt x="18441" y="32664"/>
                  </a:cubicBezTo>
                  <a:lnTo>
                    <a:pt x="18937" y="32354"/>
                  </a:lnTo>
                  <a:cubicBezTo>
                    <a:pt x="21698" y="30663"/>
                    <a:pt x="23652" y="28570"/>
                    <a:pt x="24350" y="25592"/>
                  </a:cubicBezTo>
                  <a:cubicBezTo>
                    <a:pt x="25048" y="22521"/>
                    <a:pt x="25746" y="18225"/>
                    <a:pt x="25746" y="13246"/>
                  </a:cubicBezTo>
                  <a:cubicBezTo>
                    <a:pt x="25746" y="13246"/>
                    <a:pt x="27064" y="1"/>
                    <a:pt x="13013" y="1"/>
                  </a:cubicBezTo>
                  <a:close/>
                </a:path>
              </a:pathLst>
            </a:custGeom>
            <a:solidFill>
              <a:srgbClr val="F5B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6738964" y="1815178"/>
              <a:ext cx="545812" cy="331011"/>
            </a:xfrm>
            <a:custGeom>
              <a:avLst/>
              <a:gdLst/>
              <a:ahLst/>
              <a:cxnLst/>
              <a:rect l="l" t="t" r="r" b="b"/>
              <a:pathLst>
                <a:path w="24940" h="15125" extrusionOk="0">
                  <a:moveTo>
                    <a:pt x="24273" y="0"/>
                  </a:moveTo>
                  <a:cubicBezTo>
                    <a:pt x="24273" y="1"/>
                    <a:pt x="22778" y="6234"/>
                    <a:pt x="19680" y="6234"/>
                  </a:cubicBezTo>
                  <a:cubicBezTo>
                    <a:pt x="19530" y="6234"/>
                    <a:pt x="19375" y="6220"/>
                    <a:pt x="19217" y="6189"/>
                  </a:cubicBezTo>
                  <a:cubicBezTo>
                    <a:pt x="17387" y="5816"/>
                    <a:pt x="16379" y="5305"/>
                    <a:pt x="15401" y="4917"/>
                  </a:cubicBezTo>
                  <a:cubicBezTo>
                    <a:pt x="14344" y="4441"/>
                    <a:pt x="13301" y="4284"/>
                    <a:pt x="12385" y="4284"/>
                  </a:cubicBezTo>
                  <a:cubicBezTo>
                    <a:pt x="10615" y="4284"/>
                    <a:pt x="9322" y="4870"/>
                    <a:pt x="9322" y="4870"/>
                  </a:cubicBezTo>
                  <a:cubicBezTo>
                    <a:pt x="8298" y="5227"/>
                    <a:pt x="7274" y="5801"/>
                    <a:pt x="5351" y="6189"/>
                  </a:cubicBezTo>
                  <a:cubicBezTo>
                    <a:pt x="5178" y="6222"/>
                    <a:pt x="5010" y="6238"/>
                    <a:pt x="4848" y="6238"/>
                  </a:cubicBezTo>
                  <a:cubicBezTo>
                    <a:pt x="1806" y="6238"/>
                    <a:pt x="729" y="606"/>
                    <a:pt x="729" y="605"/>
                  </a:cubicBezTo>
                  <a:lnTo>
                    <a:pt x="729" y="605"/>
                  </a:lnTo>
                  <a:cubicBezTo>
                    <a:pt x="729" y="605"/>
                    <a:pt x="1" y="4405"/>
                    <a:pt x="2094" y="9058"/>
                  </a:cubicBezTo>
                  <a:cubicBezTo>
                    <a:pt x="3413" y="11974"/>
                    <a:pt x="5305" y="13432"/>
                    <a:pt x="7150" y="14129"/>
                  </a:cubicBezTo>
                  <a:cubicBezTo>
                    <a:pt x="7212" y="14145"/>
                    <a:pt x="7274" y="14176"/>
                    <a:pt x="7321" y="14207"/>
                  </a:cubicBezTo>
                  <a:lnTo>
                    <a:pt x="7352" y="14207"/>
                  </a:lnTo>
                  <a:cubicBezTo>
                    <a:pt x="9175" y="14903"/>
                    <a:pt x="10917" y="15124"/>
                    <a:pt x="12395" y="15124"/>
                  </a:cubicBezTo>
                  <a:cubicBezTo>
                    <a:pt x="14965" y="15124"/>
                    <a:pt x="16735" y="14455"/>
                    <a:pt x="16735" y="14455"/>
                  </a:cubicBezTo>
                  <a:cubicBezTo>
                    <a:pt x="18845" y="13943"/>
                    <a:pt x="21264" y="12548"/>
                    <a:pt x="22846" y="9058"/>
                  </a:cubicBezTo>
                  <a:cubicBezTo>
                    <a:pt x="24940" y="4405"/>
                    <a:pt x="24273" y="1"/>
                    <a:pt x="24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6864896" y="1757464"/>
              <a:ext cx="45849" cy="45849"/>
            </a:xfrm>
            <a:custGeom>
              <a:avLst/>
              <a:gdLst/>
              <a:ahLst/>
              <a:cxnLst/>
              <a:rect l="l" t="t" r="r" b="b"/>
              <a:pathLst>
                <a:path w="2095" h="2095" extrusionOk="0">
                  <a:moveTo>
                    <a:pt x="1055" y="1"/>
                  </a:moveTo>
                  <a:cubicBezTo>
                    <a:pt x="481" y="1"/>
                    <a:pt x="1" y="466"/>
                    <a:pt x="1" y="1040"/>
                  </a:cubicBezTo>
                  <a:cubicBezTo>
                    <a:pt x="1" y="1629"/>
                    <a:pt x="466" y="2094"/>
                    <a:pt x="1055" y="2094"/>
                  </a:cubicBezTo>
                  <a:cubicBezTo>
                    <a:pt x="1629" y="2094"/>
                    <a:pt x="2094" y="1629"/>
                    <a:pt x="2094" y="1055"/>
                  </a:cubicBezTo>
                  <a:cubicBezTo>
                    <a:pt x="2094" y="481"/>
                    <a:pt x="1629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7090957" y="1758143"/>
              <a:ext cx="45849" cy="45849"/>
            </a:xfrm>
            <a:custGeom>
              <a:avLst/>
              <a:gdLst/>
              <a:ahLst/>
              <a:cxnLst/>
              <a:rect l="l" t="t" r="r" b="b"/>
              <a:pathLst>
                <a:path w="2095" h="2095" extrusionOk="0">
                  <a:moveTo>
                    <a:pt x="1056" y="1"/>
                  </a:moveTo>
                  <a:cubicBezTo>
                    <a:pt x="466" y="1"/>
                    <a:pt x="1" y="466"/>
                    <a:pt x="1" y="1040"/>
                  </a:cubicBezTo>
                  <a:cubicBezTo>
                    <a:pt x="1" y="1614"/>
                    <a:pt x="466" y="2094"/>
                    <a:pt x="1040" y="2094"/>
                  </a:cubicBezTo>
                  <a:cubicBezTo>
                    <a:pt x="1614" y="2094"/>
                    <a:pt x="2095" y="1629"/>
                    <a:pt x="2095" y="1040"/>
                  </a:cubicBezTo>
                  <a:cubicBezTo>
                    <a:pt x="2095" y="466"/>
                    <a:pt x="1629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6987436" y="1796159"/>
              <a:ext cx="33287" cy="78764"/>
            </a:xfrm>
            <a:custGeom>
              <a:avLst/>
              <a:gdLst/>
              <a:ahLst/>
              <a:cxnLst/>
              <a:rect l="l" t="t" r="r" b="b"/>
              <a:pathLst>
                <a:path w="1521" h="3599" fill="none" extrusionOk="0">
                  <a:moveTo>
                    <a:pt x="140" y="1"/>
                  </a:moveTo>
                  <a:lnTo>
                    <a:pt x="0" y="3583"/>
                  </a:lnTo>
                  <a:lnTo>
                    <a:pt x="1520" y="3599"/>
                  </a:lnTo>
                </a:path>
              </a:pathLst>
            </a:custGeom>
            <a:noFill/>
            <a:ln w="81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7051934" y="1602971"/>
              <a:ext cx="148687" cy="58674"/>
            </a:xfrm>
            <a:custGeom>
              <a:avLst/>
              <a:gdLst/>
              <a:ahLst/>
              <a:cxnLst/>
              <a:rect l="l" t="t" r="r" b="b"/>
              <a:pathLst>
                <a:path w="6794" h="2681" extrusionOk="0">
                  <a:moveTo>
                    <a:pt x="2488" y="0"/>
                  </a:moveTo>
                  <a:cubicBezTo>
                    <a:pt x="560" y="0"/>
                    <a:pt x="326" y="964"/>
                    <a:pt x="326" y="964"/>
                  </a:cubicBezTo>
                  <a:cubicBezTo>
                    <a:pt x="326" y="964"/>
                    <a:pt x="0" y="2097"/>
                    <a:pt x="1768" y="2128"/>
                  </a:cubicBezTo>
                  <a:cubicBezTo>
                    <a:pt x="3102" y="2159"/>
                    <a:pt x="4746" y="2500"/>
                    <a:pt x="5522" y="2655"/>
                  </a:cubicBezTo>
                  <a:cubicBezTo>
                    <a:pt x="5601" y="2672"/>
                    <a:pt x="5682" y="2680"/>
                    <a:pt x="5762" y="2680"/>
                  </a:cubicBezTo>
                  <a:cubicBezTo>
                    <a:pt x="6118" y="2680"/>
                    <a:pt x="6458" y="2518"/>
                    <a:pt x="6623" y="2252"/>
                  </a:cubicBezTo>
                  <a:cubicBezTo>
                    <a:pt x="6793" y="2003"/>
                    <a:pt x="6762" y="1693"/>
                    <a:pt x="6530" y="1476"/>
                  </a:cubicBezTo>
                  <a:cubicBezTo>
                    <a:pt x="6065" y="1026"/>
                    <a:pt x="4296" y="34"/>
                    <a:pt x="2668" y="3"/>
                  </a:cubicBezTo>
                  <a:cubicBezTo>
                    <a:pt x="2606" y="1"/>
                    <a:pt x="2546" y="0"/>
                    <a:pt x="2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6799720" y="1603300"/>
              <a:ext cx="148358" cy="58805"/>
            </a:xfrm>
            <a:custGeom>
              <a:avLst/>
              <a:gdLst/>
              <a:ahLst/>
              <a:cxnLst/>
              <a:rect l="l" t="t" r="r" b="b"/>
              <a:pathLst>
                <a:path w="6779" h="2687" extrusionOk="0">
                  <a:moveTo>
                    <a:pt x="4304" y="1"/>
                  </a:moveTo>
                  <a:cubicBezTo>
                    <a:pt x="4246" y="1"/>
                    <a:pt x="4187" y="1"/>
                    <a:pt x="4126" y="3"/>
                  </a:cubicBezTo>
                  <a:cubicBezTo>
                    <a:pt x="2498" y="50"/>
                    <a:pt x="730" y="1027"/>
                    <a:pt x="264" y="1477"/>
                  </a:cubicBezTo>
                  <a:cubicBezTo>
                    <a:pt x="32" y="1694"/>
                    <a:pt x="1" y="2004"/>
                    <a:pt x="171" y="2252"/>
                  </a:cubicBezTo>
                  <a:cubicBezTo>
                    <a:pt x="334" y="2515"/>
                    <a:pt x="657" y="2686"/>
                    <a:pt x="1012" y="2686"/>
                  </a:cubicBezTo>
                  <a:cubicBezTo>
                    <a:pt x="1098" y="2686"/>
                    <a:pt x="1185" y="2676"/>
                    <a:pt x="1272" y="2655"/>
                  </a:cubicBezTo>
                  <a:cubicBezTo>
                    <a:pt x="2048" y="2500"/>
                    <a:pt x="3676" y="2159"/>
                    <a:pt x="5026" y="2144"/>
                  </a:cubicBezTo>
                  <a:cubicBezTo>
                    <a:pt x="6778" y="2097"/>
                    <a:pt x="6468" y="980"/>
                    <a:pt x="6468" y="980"/>
                  </a:cubicBezTo>
                  <a:cubicBezTo>
                    <a:pt x="6468" y="980"/>
                    <a:pt x="6234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6966732" y="1952643"/>
              <a:ext cx="92333" cy="37708"/>
            </a:xfrm>
            <a:custGeom>
              <a:avLst/>
              <a:gdLst/>
              <a:ahLst/>
              <a:cxnLst/>
              <a:rect l="l" t="t" r="r" b="b"/>
              <a:pathLst>
                <a:path w="4219" h="1723" fill="none" extrusionOk="0">
                  <a:moveTo>
                    <a:pt x="0" y="714"/>
                  </a:moveTo>
                  <a:cubicBezTo>
                    <a:pt x="0" y="714"/>
                    <a:pt x="2559" y="1722"/>
                    <a:pt x="4219" y="1"/>
                  </a:cubicBezTo>
                </a:path>
              </a:pathLst>
            </a:custGeom>
            <a:solidFill>
              <a:schemeClr val="lt1"/>
            </a:solidFill>
            <a:ln w="81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6664289" y="1241743"/>
              <a:ext cx="607943" cy="279822"/>
            </a:xfrm>
            <a:custGeom>
              <a:avLst/>
              <a:gdLst/>
              <a:ahLst/>
              <a:cxnLst/>
              <a:rect l="l" t="t" r="r" b="b"/>
              <a:pathLst>
                <a:path w="27779" h="12786" extrusionOk="0">
                  <a:moveTo>
                    <a:pt x="12868" y="0"/>
                  </a:moveTo>
                  <a:cubicBezTo>
                    <a:pt x="11658" y="0"/>
                    <a:pt x="10418" y="168"/>
                    <a:pt x="9167" y="533"/>
                  </a:cubicBezTo>
                  <a:cubicBezTo>
                    <a:pt x="0" y="3201"/>
                    <a:pt x="5910" y="10490"/>
                    <a:pt x="5910" y="10490"/>
                  </a:cubicBezTo>
                  <a:cubicBezTo>
                    <a:pt x="9084" y="9255"/>
                    <a:pt x="12055" y="8794"/>
                    <a:pt x="14722" y="8794"/>
                  </a:cubicBezTo>
                  <a:cubicBezTo>
                    <a:pt x="22568" y="8794"/>
                    <a:pt x="27778" y="12785"/>
                    <a:pt x="27778" y="12785"/>
                  </a:cubicBezTo>
                  <a:cubicBezTo>
                    <a:pt x="27068" y="6769"/>
                    <a:pt x="20558" y="0"/>
                    <a:pt x="12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6136442" y="4883394"/>
              <a:ext cx="92026" cy="262598"/>
            </a:xfrm>
            <a:custGeom>
              <a:avLst/>
              <a:gdLst/>
              <a:ahLst/>
              <a:cxnLst/>
              <a:rect l="l" t="t" r="r" b="b"/>
              <a:pathLst>
                <a:path w="4205" h="11999" extrusionOk="0">
                  <a:moveTo>
                    <a:pt x="4204" y="0"/>
                  </a:moveTo>
                  <a:lnTo>
                    <a:pt x="389" y="5398"/>
                  </a:lnTo>
                  <a:lnTo>
                    <a:pt x="47" y="10749"/>
                  </a:lnTo>
                  <a:cubicBezTo>
                    <a:pt x="1" y="11369"/>
                    <a:pt x="466" y="11943"/>
                    <a:pt x="1087" y="11989"/>
                  </a:cubicBezTo>
                  <a:cubicBezTo>
                    <a:pt x="1136" y="11996"/>
                    <a:pt x="1186" y="11999"/>
                    <a:pt x="1234" y="11999"/>
                  </a:cubicBezTo>
                  <a:cubicBezTo>
                    <a:pt x="1793" y="11999"/>
                    <a:pt x="2274" y="11598"/>
                    <a:pt x="2374" y="11028"/>
                  </a:cubicBezTo>
                  <a:lnTo>
                    <a:pt x="4204" y="0"/>
                  </a:lnTo>
                  <a:close/>
                </a:path>
              </a:pathLst>
            </a:custGeom>
            <a:solidFill>
              <a:srgbClr val="E09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6079429" y="4492205"/>
              <a:ext cx="299387" cy="647862"/>
            </a:xfrm>
            <a:custGeom>
              <a:avLst/>
              <a:gdLst/>
              <a:ahLst/>
              <a:cxnLst/>
              <a:rect l="l" t="t" r="r" b="b"/>
              <a:pathLst>
                <a:path w="13680" h="29603" extrusionOk="0">
                  <a:moveTo>
                    <a:pt x="6850" y="1"/>
                  </a:moveTo>
                  <a:cubicBezTo>
                    <a:pt x="6497" y="1"/>
                    <a:pt x="6138" y="63"/>
                    <a:pt x="5785" y="193"/>
                  </a:cubicBezTo>
                  <a:cubicBezTo>
                    <a:pt x="4591" y="628"/>
                    <a:pt x="3862" y="1775"/>
                    <a:pt x="3785" y="3094"/>
                  </a:cubicBezTo>
                  <a:cubicBezTo>
                    <a:pt x="3537" y="7049"/>
                    <a:pt x="2606" y="12694"/>
                    <a:pt x="2606" y="12694"/>
                  </a:cubicBezTo>
                  <a:lnTo>
                    <a:pt x="109" y="28390"/>
                  </a:lnTo>
                  <a:cubicBezTo>
                    <a:pt x="0" y="28824"/>
                    <a:pt x="202" y="29243"/>
                    <a:pt x="574" y="29460"/>
                  </a:cubicBezTo>
                  <a:cubicBezTo>
                    <a:pt x="729" y="29557"/>
                    <a:pt x="903" y="29603"/>
                    <a:pt x="1076" y="29603"/>
                  </a:cubicBezTo>
                  <a:cubicBezTo>
                    <a:pt x="1455" y="29603"/>
                    <a:pt x="1831" y="29383"/>
                    <a:pt x="2001" y="29010"/>
                  </a:cubicBezTo>
                  <a:lnTo>
                    <a:pt x="8034" y="16711"/>
                  </a:lnTo>
                  <a:lnTo>
                    <a:pt x="8034" y="16711"/>
                  </a:lnTo>
                  <a:cubicBezTo>
                    <a:pt x="7941" y="19193"/>
                    <a:pt x="8438" y="21395"/>
                    <a:pt x="8810" y="22682"/>
                  </a:cubicBezTo>
                  <a:cubicBezTo>
                    <a:pt x="8981" y="23237"/>
                    <a:pt x="9490" y="23601"/>
                    <a:pt x="10059" y="23601"/>
                  </a:cubicBezTo>
                  <a:cubicBezTo>
                    <a:pt x="10158" y="23601"/>
                    <a:pt x="10259" y="23589"/>
                    <a:pt x="10361" y="23566"/>
                  </a:cubicBezTo>
                  <a:cubicBezTo>
                    <a:pt x="10997" y="23411"/>
                    <a:pt x="11431" y="22806"/>
                    <a:pt x="11369" y="22171"/>
                  </a:cubicBezTo>
                  <a:cubicBezTo>
                    <a:pt x="11276" y="20930"/>
                    <a:pt x="11307" y="18619"/>
                    <a:pt x="12222" y="15207"/>
                  </a:cubicBezTo>
                  <a:cubicBezTo>
                    <a:pt x="13680" y="9763"/>
                    <a:pt x="10609" y="4769"/>
                    <a:pt x="10609" y="4769"/>
                  </a:cubicBezTo>
                  <a:lnTo>
                    <a:pt x="9740" y="2101"/>
                  </a:lnTo>
                  <a:cubicBezTo>
                    <a:pt x="9315" y="813"/>
                    <a:pt x="8128" y="1"/>
                    <a:pt x="6850" y="1"/>
                  </a:cubicBezTo>
                  <a:close/>
                </a:path>
              </a:pathLst>
            </a:custGeom>
            <a:solidFill>
              <a:srgbClr val="F5B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6162924" y="3856920"/>
              <a:ext cx="249839" cy="726057"/>
            </a:xfrm>
            <a:custGeom>
              <a:avLst/>
              <a:gdLst/>
              <a:ahLst/>
              <a:cxnLst/>
              <a:rect l="l" t="t" r="r" b="b"/>
              <a:pathLst>
                <a:path w="11416" h="33176" extrusionOk="0">
                  <a:moveTo>
                    <a:pt x="2219" y="0"/>
                  </a:moveTo>
                  <a:lnTo>
                    <a:pt x="1" y="31857"/>
                  </a:lnTo>
                  <a:lnTo>
                    <a:pt x="5662" y="33175"/>
                  </a:lnTo>
                  <a:lnTo>
                    <a:pt x="11416" y="4172"/>
                  </a:lnTo>
                  <a:lnTo>
                    <a:pt x="2219" y="0"/>
                  </a:lnTo>
                  <a:close/>
                </a:path>
              </a:pathLst>
            </a:custGeom>
            <a:solidFill>
              <a:srgbClr val="F5B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6061767" y="2548358"/>
              <a:ext cx="576714" cy="2009787"/>
            </a:xfrm>
            <a:custGeom>
              <a:avLst/>
              <a:gdLst/>
              <a:ahLst/>
              <a:cxnLst/>
              <a:rect l="l" t="t" r="r" b="b"/>
              <a:pathLst>
                <a:path w="26352" h="91834" extrusionOk="0">
                  <a:moveTo>
                    <a:pt x="20799" y="1"/>
                  </a:moveTo>
                  <a:cubicBezTo>
                    <a:pt x="20799" y="1"/>
                    <a:pt x="10454" y="2886"/>
                    <a:pt x="8050" y="24304"/>
                  </a:cubicBezTo>
                  <a:cubicBezTo>
                    <a:pt x="5584" y="46468"/>
                    <a:pt x="1" y="91430"/>
                    <a:pt x="1" y="91430"/>
                  </a:cubicBezTo>
                  <a:lnTo>
                    <a:pt x="15045" y="91833"/>
                  </a:lnTo>
                  <a:lnTo>
                    <a:pt x="26352" y="17248"/>
                  </a:lnTo>
                  <a:lnTo>
                    <a:pt x="207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6675495" y="2435339"/>
              <a:ext cx="665282" cy="1579703"/>
            </a:xfrm>
            <a:custGeom>
              <a:avLst/>
              <a:gdLst/>
              <a:ahLst/>
              <a:cxnLst/>
              <a:rect l="l" t="t" r="r" b="b"/>
              <a:pathLst>
                <a:path w="30399" h="72182" extrusionOk="0">
                  <a:moveTo>
                    <a:pt x="4994" y="0"/>
                  </a:moveTo>
                  <a:lnTo>
                    <a:pt x="0" y="9368"/>
                  </a:lnTo>
                  <a:lnTo>
                    <a:pt x="0" y="72182"/>
                  </a:lnTo>
                  <a:lnTo>
                    <a:pt x="30399" y="72182"/>
                  </a:lnTo>
                  <a:lnTo>
                    <a:pt x="30399" y="6514"/>
                  </a:lnTo>
                  <a:lnTo>
                    <a:pt x="255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6864218" y="2385767"/>
              <a:ext cx="289889" cy="135118"/>
            </a:xfrm>
            <a:custGeom>
              <a:avLst/>
              <a:gdLst/>
              <a:ahLst/>
              <a:cxnLst/>
              <a:rect l="l" t="t" r="r" b="b"/>
              <a:pathLst>
                <a:path w="13246" h="6174" extrusionOk="0">
                  <a:moveTo>
                    <a:pt x="13246" y="1"/>
                  </a:moveTo>
                  <a:lnTo>
                    <a:pt x="0" y="78"/>
                  </a:lnTo>
                  <a:lnTo>
                    <a:pt x="7150" y="6174"/>
                  </a:lnTo>
                  <a:lnTo>
                    <a:pt x="13246" y="1"/>
                  </a:lnTo>
                  <a:close/>
                </a:path>
              </a:pathLst>
            </a:custGeom>
            <a:solidFill>
              <a:srgbClr val="F5B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6784793" y="2387474"/>
              <a:ext cx="235920" cy="252903"/>
            </a:xfrm>
            <a:custGeom>
              <a:avLst/>
              <a:gdLst/>
              <a:ahLst/>
              <a:cxnLst/>
              <a:rect l="l" t="t" r="r" b="b"/>
              <a:pathLst>
                <a:path w="10780" h="11556" extrusionOk="0">
                  <a:moveTo>
                    <a:pt x="3629" y="0"/>
                  </a:moveTo>
                  <a:lnTo>
                    <a:pt x="0" y="2187"/>
                  </a:lnTo>
                  <a:lnTo>
                    <a:pt x="5367" y="11555"/>
                  </a:lnTo>
                  <a:lnTo>
                    <a:pt x="10779" y="6096"/>
                  </a:lnTo>
                  <a:lnTo>
                    <a:pt x="36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7020703" y="2385767"/>
              <a:ext cx="213182" cy="254610"/>
            </a:xfrm>
            <a:custGeom>
              <a:avLst/>
              <a:gdLst/>
              <a:ahLst/>
              <a:cxnLst/>
              <a:rect l="l" t="t" r="r" b="b"/>
              <a:pathLst>
                <a:path w="9741" h="11634" extrusionOk="0">
                  <a:moveTo>
                    <a:pt x="6096" y="1"/>
                  </a:moveTo>
                  <a:lnTo>
                    <a:pt x="0" y="6174"/>
                  </a:lnTo>
                  <a:lnTo>
                    <a:pt x="5413" y="11633"/>
                  </a:lnTo>
                  <a:lnTo>
                    <a:pt x="9740" y="2265"/>
                  </a:lnTo>
                  <a:lnTo>
                    <a:pt x="6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6476923" y="2435339"/>
              <a:ext cx="396469" cy="2774843"/>
            </a:xfrm>
            <a:custGeom>
              <a:avLst/>
              <a:gdLst/>
              <a:ahLst/>
              <a:cxnLst/>
              <a:rect l="l" t="t" r="r" b="b"/>
              <a:pathLst>
                <a:path w="18116" h="126792" extrusionOk="0">
                  <a:moveTo>
                    <a:pt x="14067" y="0"/>
                  </a:moveTo>
                  <a:lnTo>
                    <a:pt x="1830" y="5165"/>
                  </a:lnTo>
                  <a:lnTo>
                    <a:pt x="0" y="126791"/>
                  </a:lnTo>
                  <a:lnTo>
                    <a:pt x="18115" y="126791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6497277" y="3064320"/>
              <a:ext cx="22" cy="808541"/>
            </a:xfrm>
            <a:custGeom>
              <a:avLst/>
              <a:gdLst/>
              <a:ahLst/>
              <a:cxnLst/>
              <a:rect l="l" t="t" r="r" b="b"/>
              <a:pathLst>
                <a:path w="1" h="36945" fill="none" extrusionOk="0">
                  <a:moveTo>
                    <a:pt x="1" y="36944"/>
                  </a:moveTo>
                  <a:lnTo>
                    <a:pt x="1" y="1"/>
                  </a:lnTo>
                </a:path>
              </a:pathLst>
            </a:custGeom>
            <a:noFill/>
            <a:ln w="1590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6596399" y="2442123"/>
              <a:ext cx="226072" cy="1177829"/>
            </a:xfrm>
            <a:custGeom>
              <a:avLst/>
              <a:gdLst/>
              <a:ahLst/>
              <a:cxnLst/>
              <a:rect l="l" t="t" r="r" b="b"/>
              <a:pathLst>
                <a:path w="10330" h="53819" fill="none" extrusionOk="0">
                  <a:moveTo>
                    <a:pt x="8314" y="0"/>
                  </a:moveTo>
                  <a:lnTo>
                    <a:pt x="0" y="9058"/>
                  </a:lnTo>
                  <a:lnTo>
                    <a:pt x="5801" y="12904"/>
                  </a:lnTo>
                  <a:lnTo>
                    <a:pt x="1924" y="17418"/>
                  </a:lnTo>
                  <a:lnTo>
                    <a:pt x="10330" y="53819"/>
                  </a:lnTo>
                </a:path>
              </a:pathLst>
            </a:custGeom>
            <a:noFill/>
            <a:ln w="1590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7182265" y="2435339"/>
              <a:ext cx="396819" cy="2774843"/>
            </a:xfrm>
            <a:custGeom>
              <a:avLst/>
              <a:gdLst/>
              <a:ahLst/>
              <a:cxnLst/>
              <a:rect l="l" t="t" r="r" b="b"/>
              <a:pathLst>
                <a:path w="18132" h="126792" extrusionOk="0">
                  <a:moveTo>
                    <a:pt x="2358" y="0"/>
                  </a:moveTo>
                  <a:lnTo>
                    <a:pt x="1" y="126791"/>
                  </a:lnTo>
                  <a:lnTo>
                    <a:pt x="18132" y="126791"/>
                  </a:lnTo>
                  <a:lnTo>
                    <a:pt x="14564" y="5165"/>
                  </a:lnTo>
                  <a:lnTo>
                    <a:pt x="23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7198898" y="2442123"/>
              <a:ext cx="225744" cy="1177829"/>
            </a:xfrm>
            <a:custGeom>
              <a:avLst/>
              <a:gdLst/>
              <a:ahLst/>
              <a:cxnLst/>
              <a:rect l="l" t="t" r="r" b="b"/>
              <a:pathLst>
                <a:path w="10315" h="53819" fill="none" extrusionOk="0">
                  <a:moveTo>
                    <a:pt x="2002" y="0"/>
                  </a:moveTo>
                  <a:lnTo>
                    <a:pt x="10315" y="9058"/>
                  </a:lnTo>
                  <a:lnTo>
                    <a:pt x="4545" y="12904"/>
                  </a:lnTo>
                  <a:lnTo>
                    <a:pt x="8423" y="17418"/>
                  </a:lnTo>
                  <a:lnTo>
                    <a:pt x="1" y="53819"/>
                  </a:lnTo>
                </a:path>
              </a:pathLst>
            </a:custGeom>
            <a:noFill/>
            <a:ln w="1590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7409704" y="2534460"/>
              <a:ext cx="593674" cy="1340719"/>
            </a:xfrm>
            <a:custGeom>
              <a:avLst/>
              <a:gdLst/>
              <a:ahLst/>
              <a:cxnLst/>
              <a:rect l="l" t="t" r="r" b="b"/>
              <a:pathLst>
                <a:path w="27127" h="61262" extrusionOk="0">
                  <a:moveTo>
                    <a:pt x="2327" y="0"/>
                  </a:moveTo>
                  <a:lnTo>
                    <a:pt x="0" y="17960"/>
                  </a:lnTo>
                  <a:lnTo>
                    <a:pt x="12455" y="54191"/>
                  </a:lnTo>
                  <a:cubicBezTo>
                    <a:pt x="13539" y="57385"/>
                    <a:pt x="17613" y="61262"/>
                    <a:pt x="21047" y="61262"/>
                  </a:cubicBezTo>
                  <a:cubicBezTo>
                    <a:pt x="21347" y="61262"/>
                    <a:pt x="21643" y="61232"/>
                    <a:pt x="21931" y="61170"/>
                  </a:cubicBezTo>
                  <a:cubicBezTo>
                    <a:pt x="25746" y="60348"/>
                    <a:pt x="27127" y="54392"/>
                    <a:pt x="26413" y="50530"/>
                  </a:cubicBezTo>
                  <a:cubicBezTo>
                    <a:pt x="25234" y="44249"/>
                    <a:pt x="23017" y="34090"/>
                    <a:pt x="19263" y="21589"/>
                  </a:cubicBezTo>
                  <a:cubicBezTo>
                    <a:pt x="13028" y="962"/>
                    <a:pt x="2327" y="0"/>
                    <a:pt x="2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7201962" y="2894944"/>
              <a:ext cx="801079" cy="725028"/>
            </a:xfrm>
            <a:custGeom>
              <a:avLst/>
              <a:gdLst/>
              <a:ahLst/>
              <a:cxnLst/>
              <a:rect l="l" t="t" r="r" b="b"/>
              <a:pathLst>
                <a:path w="36604" h="33129" extrusionOk="0">
                  <a:moveTo>
                    <a:pt x="36603" y="0"/>
                  </a:moveTo>
                  <a:lnTo>
                    <a:pt x="8438" y="5242"/>
                  </a:lnTo>
                  <a:lnTo>
                    <a:pt x="1505" y="20070"/>
                  </a:lnTo>
                  <a:lnTo>
                    <a:pt x="1" y="26615"/>
                  </a:lnTo>
                  <a:lnTo>
                    <a:pt x="8081" y="33129"/>
                  </a:lnTo>
                  <a:lnTo>
                    <a:pt x="14905" y="31934"/>
                  </a:lnTo>
                  <a:lnTo>
                    <a:pt x="19310" y="27762"/>
                  </a:lnTo>
                  <a:lnTo>
                    <a:pt x="366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7066860" y="3290052"/>
              <a:ext cx="621862" cy="447373"/>
            </a:xfrm>
            <a:custGeom>
              <a:avLst/>
              <a:gdLst/>
              <a:ahLst/>
              <a:cxnLst/>
              <a:rect l="l" t="t" r="r" b="b"/>
              <a:pathLst>
                <a:path w="28415" h="20442" extrusionOk="0">
                  <a:moveTo>
                    <a:pt x="8578" y="0"/>
                  </a:moveTo>
                  <a:lnTo>
                    <a:pt x="6716" y="171"/>
                  </a:lnTo>
                  <a:cubicBezTo>
                    <a:pt x="4995" y="435"/>
                    <a:pt x="3444" y="1412"/>
                    <a:pt x="2405" y="2823"/>
                  </a:cubicBezTo>
                  <a:lnTo>
                    <a:pt x="993" y="5956"/>
                  </a:lnTo>
                  <a:cubicBezTo>
                    <a:pt x="357" y="6840"/>
                    <a:pt x="1" y="7926"/>
                    <a:pt x="1" y="9011"/>
                  </a:cubicBezTo>
                  <a:lnTo>
                    <a:pt x="1" y="10392"/>
                  </a:lnTo>
                  <a:cubicBezTo>
                    <a:pt x="1" y="12346"/>
                    <a:pt x="1102" y="14145"/>
                    <a:pt x="2839" y="15045"/>
                  </a:cubicBezTo>
                  <a:lnTo>
                    <a:pt x="9911" y="18131"/>
                  </a:lnTo>
                  <a:cubicBezTo>
                    <a:pt x="9911" y="18131"/>
                    <a:pt x="15694" y="20442"/>
                    <a:pt x="24503" y="20442"/>
                  </a:cubicBezTo>
                  <a:cubicBezTo>
                    <a:pt x="25563" y="20442"/>
                    <a:pt x="26667" y="20408"/>
                    <a:pt x="27809" y="20333"/>
                  </a:cubicBezTo>
                  <a:cubicBezTo>
                    <a:pt x="27809" y="20333"/>
                    <a:pt x="28414" y="13199"/>
                    <a:pt x="22722" y="11090"/>
                  </a:cubicBezTo>
                  <a:lnTo>
                    <a:pt x="13913" y="10175"/>
                  </a:lnTo>
                  <a:cubicBezTo>
                    <a:pt x="13913" y="10175"/>
                    <a:pt x="16829" y="3009"/>
                    <a:pt x="7678" y="2032"/>
                  </a:cubicBezTo>
                  <a:lnTo>
                    <a:pt x="8578" y="0"/>
                  </a:lnTo>
                  <a:close/>
                </a:path>
              </a:pathLst>
            </a:custGeom>
            <a:solidFill>
              <a:srgbClr val="F5B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7434151" y="3507292"/>
              <a:ext cx="455186" cy="367953"/>
            </a:xfrm>
            <a:custGeom>
              <a:avLst/>
              <a:gdLst/>
              <a:ahLst/>
              <a:cxnLst/>
              <a:rect l="l" t="t" r="r" b="b"/>
              <a:pathLst>
                <a:path w="20799" h="16813" extrusionOk="0">
                  <a:moveTo>
                    <a:pt x="3257" y="1"/>
                  </a:moveTo>
                  <a:lnTo>
                    <a:pt x="0" y="15371"/>
                  </a:lnTo>
                  <a:lnTo>
                    <a:pt x="19883" y="16813"/>
                  </a:lnTo>
                  <a:lnTo>
                    <a:pt x="207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7639836" y="3502543"/>
              <a:ext cx="193835" cy="22"/>
            </a:xfrm>
            <a:custGeom>
              <a:avLst/>
              <a:gdLst/>
              <a:ahLst/>
              <a:cxnLst/>
              <a:rect l="l" t="t" r="r" b="b"/>
              <a:pathLst>
                <a:path w="8857" h="1" fill="none" extrusionOk="0">
                  <a:moveTo>
                    <a:pt x="1" y="0"/>
                  </a:moveTo>
                  <a:lnTo>
                    <a:pt x="8857" y="0"/>
                  </a:lnTo>
                </a:path>
              </a:pathLst>
            </a:custGeom>
            <a:noFill/>
            <a:ln w="1590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36"/>
          <p:cNvGrpSpPr/>
          <p:nvPr/>
        </p:nvGrpSpPr>
        <p:grpSpPr>
          <a:xfrm>
            <a:off x="589800" y="1047638"/>
            <a:ext cx="3090000" cy="421500"/>
            <a:chOff x="589800" y="1255075"/>
            <a:chExt cx="3090000" cy="421500"/>
          </a:xfrm>
        </p:grpSpPr>
        <p:sp>
          <p:nvSpPr>
            <p:cNvPr id="463" name="Google Shape;463;p36"/>
            <p:cNvSpPr/>
            <p:nvPr/>
          </p:nvSpPr>
          <p:spPr>
            <a:xfrm>
              <a:off x="589800" y="1255075"/>
              <a:ext cx="3090000" cy="421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64" name="Google Shape;464;p36"/>
            <p:cNvGrpSpPr/>
            <p:nvPr/>
          </p:nvGrpSpPr>
          <p:grpSpPr>
            <a:xfrm flipH="1">
              <a:off x="760650" y="1395475"/>
              <a:ext cx="575950" cy="140700"/>
              <a:chOff x="8416025" y="66500"/>
              <a:chExt cx="575950" cy="140700"/>
            </a:xfrm>
          </p:grpSpPr>
          <p:sp>
            <p:nvSpPr>
              <p:cNvPr id="465" name="Google Shape;465;p36"/>
              <p:cNvSpPr/>
              <p:nvPr/>
            </p:nvSpPr>
            <p:spPr>
              <a:xfrm>
                <a:off x="8851275" y="66500"/>
                <a:ext cx="140700" cy="140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6"/>
              <p:cNvSpPr/>
              <p:nvPr/>
            </p:nvSpPr>
            <p:spPr>
              <a:xfrm>
                <a:off x="8633650" y="66500"/>
                <a:ext cx="140700" cy="140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6"/>
              <p:cNvSpPr/>
              <p:nvPr/>
            </p:nvSpPr>
            <p:spPr>
              <a:xfrm>
                <a:off x="8416025" y="66500"/>
                <a:ext cx="140700" cy="140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8" name="Google Shape;468;p36"/>
          <p:cNvSpPr/>
          <p:nvPr/>
        </p:nvSpPr>
        <p:spPr>
          <a:xfrm>
            <a:off x="589800" y="1469138"/>
            <a:ext cx="3090000" cy="2931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6"/>
          <p:cNvSpPr/>
          <p:nvPr/>
        </p:nvSpPr>
        <p:spPr>
          <a:xfrm>
            <a:off x="1449906" y="1624406"/>
            <a:ext cx="1369800" cy="1369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6"/>
          <p:cNvSpPr txBox="1">
            <a:spLocks noGrp="1"/>
          </p:cNvSpPr>
          <p:nvPr>
            <p:ph type="title"/>
          </p:nvPr>
        </p:nvSpPr>
        <p:spPr>
          <a:xfrm>
            <a:off x="718050" y="3149900"/>
            <a:ext cx="2833500" cy="110426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 to HTML</a:t>
            </a:r>
            <a:endParaRPr dirty="0"/>
          </a:p>
        </p:txBody>
      </p:sp>
      <p:sp>
        <p:nvSpPr>
          <p:cNvPr id="471" name="Google Shape;471;p36"/>
          <p:cNvSpPr txBox="1">
            <a:spLocks noGrp="1"/>
          </p:cNvSpPr>
          <p:nvPr>
            <p:ph type="title" idx="2"/>
          </p:nvPr>
        </p:nvSpPr>
        <p:spPr>
          <a:xfrm>
            <a:off x="1520406" y="1854344"/>
            <a:ext cx="1228800" cy="909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497" name="Google Shape;497;p36"/>
          <p:cNvGrpSpPr/>
          <p:nvPr/>
        </p:nvGrpSpPr>
        <p:grpSpPr>
          <a:xfrm>
            <a:off x="4015363" y="1061725"/>
            <a:ext cx="3982086" cy="3338716"/>
            <a:chOff x="4015363" y="1061725"/>
            <a:chExt cx="3982086" cy="3338716"/>
          </a:xfrm>
        </p:grpSpPr>
        <p:grpSp>
          <p:nvGrpSpPr>
            <p:cNvPr id="498" name="Google Shape;498;p36"/>
            <p:cNvGrpSpPr/>
            <p:nvPr/>
          </p:nvGrpSpPr>
          <p:grpSpPr>
            <a:xfrm>
              <a:off x="7733919" y="4138276"/>
              <a:ext cx="263530" cy="262165"/>
              <a:chOff x="8574475" y="3208550"/>
              <a:chExt cx="159300" cy="158475"/>
            </a:xfrm>
          </p:grpSpPr>
          <p:sp>
            <p:nvSpPr>
              <p:cNvPr id="499" name="Google Shape;499;p36"/>
              <p:cNvSpPr/>
              <p:nvPr/>
            </p:nvSpPr>
            <p:spPr>
              <a:xfrm>
                <a:off x="8643700" y="3208550"/>
                <a:ext cx="20025" cy="158475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39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lnTo>
                      <a:pt x="0" y="5971"/>
                    </a:lnTo>
                    <a:cubicBezTo>
                      <a:pt x="0" y="6172"/>
                      <a:pt x="167" y="6338"/>
                      <a:pt x="401" y="6338"/>
                    </a:cubicBezTo>
                    <a:cubicBezTo>
                      <a:pt x="601" y="6338"/>
                      <a:pt x="801" y="6172"/>
                      <a:pt x="768" y="5971"/>
                    </a:cubicBezTo>
                    <a:lnTo>
                      <a:pt x="768" y="401"/>
                    </a:lnTo>
                    <a:cubicBezTo>
                      <a:pt x="768" y="167"/>
                      <a:pt x="601" y="1"/>
                      <a:pt x="4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6"/>
              <p:cNvSpPr/>
              <p:nvPr/>
            </p:nvSpPr>
            <p:spPr>
              <a:xfrm>
                <a:off x="8574475" y="3278600"/>
                <a:ext cx="1593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68" extrusionOk="0">
                    <a:moveTo>
                      <a:pt x="368" y="1"/>
                    </a:moveTo>
                    <a:cubicBezTo>
                      <a:pt x="168" y="1"/>
                      <a:pt x="1" y="167"/>
                      <a:pt x="1" y="367"/>
                    </a:cubicBezTo>
                    <a:cubicBezTo>
                      <a:pt x="1" y="601"/>
                      <a:pt x="168" y="768"/>
                      <a:pt x="368" y="768"/>
                    </a:cubicBezTo>
                    <a:lnTo>
                      <a:pt x="5938" y="768"/>
                    </a:lnTo>
                    <a:cubicBezTo>
                      <a:pt x="6205" y="768"/>
                      <a:pt x="6372" y="601"/>
                      <a:pt x="6339" y="367"/>
                    </a:cubicBezTo>
                    <a:cubicBezTo>
                      <a:pt x="6339" y="167"/>
                      <a:pt x="6172" y="1"/>
                      <a:pt x="59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1" name="Google Shape;501;p36"/>
            <p:cNvGrpSpPr/>
            <p:nvPr/>
          </p:nvGrpSpPr>
          <p:grpSpPr>
            <a:xfrm>
              <a:off x="4923250" y="2316650"/>
              <a:ext cx="142625" cy="142625"/>
              <a:chOff x="4150500" y="2464675"/>
              <a:chExt cx="142625" cy="142625"/>
            </a:xfrm>
          </p:grpSpPr>
          <p:sp>
            <p:nvSpPr>
              <p:cNvPr id="502" name="Google Shape;502;p36"/>
              <p:cNvSpPr/>
              <p:nvPr/>
            </p:nvSpPr>
            <p:spPr>
              <a:xfrm>
                <a:off x="4211375" y="2464675"/>
                <a:ext cx="19200" cy="1426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705" extrusionOk="0">
                    <a:moveTo>
                      <a:pt x="400" y="1"/>
                    </a:moveTo>
                    <a:cubicBezTo>
                      <a:pt x="167" y="1"/>
                      <a:pt x="0" y="168"/>
                      <a:pt x="0" y="368"/>
                    </a:cubicBezTo>
                    <a:lnTo>
                      <a:pt x="0" y="5338"/>
                    </a:lnTo>
                    <a:cubicBezTo>
                      <a:pt x="0" y="5538"/>
                      <a:pt x="167" y="5705"/>
                      <a:pt x="400" y="5705"/>
                    </a:cubicBezTo>
                    <a:cubicBezTo>
                      <a:pt x="601" y="5705"/>
                      <a:pt x="767" y="5505"/>
                      <a:pt x="767" y="5338"/>
                    </a:cubicBezTo>
                    <a:lnTo>
                      <a:pt x="767" y="368"/>
                    </a:lnTo>
                    <a:cubicBezTo>
                      <a:pt x="767" y="168"/>
                      <a:pt x="601" y="1"/>
                      <a:pt x="4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6"/>
              <p:cNvSpPr/>
              <p:nvPr/>
            </p:nvSpPr>
            <p:spPr>
              <a:xfrm>
                <a:off x="4150500" y="2526400"/>
                <a:ext cx="14262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735" extrusionOk="0">
                    <a:moveTo>
                      <a:pt x="367" y="0"/>
                    </a:moveTo>
                    <a:cubicBezTo>
                      <a:pt x="134" y="0"/>
                      <a:pt x="0" y="167"/>
                      <a:pt x="0" y="367"/>
                    </a:cubicBezTo>
                    <a:cubicBezTo>
                      <a:pt x="0" y="567"/>
                      <a:pt x="134" y="734"/>
                      <a:pt x="367" y="734"/>
                    </a:cubicBezTo>
                    <a:lnTo>
                      <a:pt x="5271" y="734"/>
                    </a:lnTo>
                    <a:cubicBezTo>
                      <a:pt x="5537" y="734"/>
                      <a:pt x="5704" y="567"/>
                      <a:pt x="5704" y="367"/>
                    </a:cubicBezTo>
                    <a:cubicBezTo>
                      <a:pt x="5704" y="167"/>
                      <a:pt x="5537" y="0"/>
                      <a:pt x="53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" name="Google Shape;504;p36"/>
            <p:cNvGrpSpPr/>
            <p:nvPr/>
          </p:nvGrpSpPr>
          <p:grpSpPr>
            <a:xfrm>
              <a:off x="5361450" y="1061725"/>
              <a:ext cx="266875" cy="266050"/>
              <a:chOff x="4656375" y="1180150"/>
              <a:chExt cx="266875" cy="266050"/>
            </a:xfrm>
          </p:grpSpPr>
          <p:sp>
            <p:nvSpPr>
              <p:cNvPr id="505" name="Google Shape;505;p36"/>
              <p:cNvSpPr/>
              <p:nvPr/>
            </p:nvSpPr>
            <p:spPr>
              <a:xfrm>
                <a:off x="4780625" y="1180150"/>
                <a:ext cx="19200" cy="26605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0642" extrusionOk="0">
                    <a:moveTo>
                      <a:pt x="368" y="0"/>
                    </a:moveTo>
                    <a:cubicBezTo>
                      <a:pt x="168" y="0"/>
                      <a:pt x="1" y="167"/>
                      <a:pt x="1" y="367"/>
                    </a:cubicBezTo>
                    <a:lnTo>
                      <a:pt x="1" y="10274"/>
                    </a:lnTo>
                    <a:cubicBezTo>
                      <a:pt x="1" y="10474"/>
                      <a:pt x="168" y="10641"/>
                      <a:pt x="368" y="10641"/>
                    </a:cubicBezTo>
                    <a:cubicBezTo>
                      <a:pt x="601" y="10641"/>
                      <a:pt x="768" y="10474"/>
                      <a:pt x="768" y="10274"/>
                    </a:cubicBezTo>
                    <a:lnTo>
                      <a:pt x="768" y="367"/>
                    </a:lnTo>
                    <a:cubicBezTo>
                      <a:pt x="768" y="167"/>
                      <a:pt x="601" y="0"/>
                      <a:pt x="3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6"/>
              <p:cNvSpPr/>
              <p:nvPr/>
            </p:nvSpPr>
            <p:spPr>
              <a:xfrm>
                <a:off x="4656375" y="1303575"/>
                <a:ext cx="266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0675" h="735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367"/>
                    </a:cubicBezTo>
                    <a:cubicBezTo>
                      <a:pt x="1" y="567"/>
                      <a:pt x="167" y="734"/>
                      <a:pt x="401" y="734"/>
                    </a:cubicBezTo>
                    <a:lnTo>
                      <a:pt x="10308" y="734"/>
                    </a:lnTo>
                    <a:cubicBezTo>
                      <a:pt x="10508" y="734"/>
                      <a:pt x="10675" y="567"/>
                      <a:pt x="10641" y="367"/>
                    </a:cubicBezTo>
                    <a:cubicBezTo>
                      <a:pt x="10641" y="167"/>
                      <a:pt x="10475" y="0"/>
                      <a:pt x="10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7" name="Google Shape;507;p36"/>
            <p:cNvSpPr/>
            <p:nvPr/>
          </p:nvSpPr>
          <p:spPr>
            <a:xfrm>
              <a:off x="7330600" y="1268950"/>
              <a:ext cx="325250" cy="293575"/>
            </a:xfrm>
            <a:custGeom>
              <a:avLst/>
              <a:gdLst/>
              <a:ahLst/>
              <a:cxnLst/>
              <a:rect l="l" t="t" r="r" b="b"/>
              <a:pathLst>
                <a:path w="13010" h="11743" extrusionOk="0">
                  <a:moveTo>
                    <a:pt x="9174" y="768"/>
                  </a:moveTo>
                  <a:cubicBezTo>
                    <a:pt x="10842" y="768"/>
                    <a:pt x="12176" y="2135"/>
                    <a:pt x="12176" y="3770"/>
                  </a:cubicBezTo>
                  <a:cubicBezTo>
                    <a:pt x="12176" y="4537"/>
                    <a:pt x="11876" y="5271"/>
                    <a:pt x="11375" y="5805"/>
                  </a:cubicBezTo>
                  <a:lnTo>
                    <a:pt x="6505" y="10642"/>
                  </a:lnTo>
                  <a:lnTo>
                    <a:pt x="1802" y="5972"/>
                  </a:lnTo>
                  <a:lnTo>
                    <a:pt x="1635" y="5805"/>
                  </a:lnTo>
                  <a:cubicBezTo>
                    <a:pt x="1135" y="5271"/>
                    <a:pt x="834" y="4504"/>
                    <a:pt x="834" y="3770"/>
                  </a:cubicBezTo>
                  <a:cubicBezTo>
                    <a:pt x="834" y="2102"/>
                    <a:pt x="2169" y="768"/>
                    <a:pt x="3837" y="768"/>
                  </a:cubicBezTo>
                  <a:cubicBezTo>
                    <a:pt x="4737" y="768"/>
                    <a:pt x="5638" y="1168"/>
                    <a:pt x="6138" y="1969"/>
                  </a:cubicBezTo>
                  <a:lnTo>
                    <a:pt x="6472" y="2369"/>
                  </a:lnTo>
                  <a:lnTo>
                    <a:pt x="6805" y="1969"/>
                  </a:lnTo>
                  <a:cubicBezTo>
                    <a:pt x="7339" y="1168"/>
                    <a:pt x="8206" y="768"/>
                    <a:pt x="9174" y="768"/>
                  </a:cubicBezTo>
                  <a:close/>
                  <a:moveTo>
                    <a:pt x="3803" y="1"/>
                  </a:moveTo>
                  <a:cubicBezTo>
                    <a:pt x="1702" y="1"/>
                    <a:pt x="0" y="1668"/>
                    <a:pt x="0" y="3770"/>
                  </a:cubicBezTo>
                  <a:cubicBezTo>
                    <a:pt x="0" y="4737"/>
                    <a:pt x="367" y="5638"/>
                    <a:pt x="1035" y="6338"/>
                  </a:cubicBezTo>
                  <a:lnTo>
                    <a:pt x="6505" y="11742"/>
                  </a:lnTo>
                  <a:lnTo>
                    <a:pt x="11809" y="6572"/>
                  </a:lnTo>
                  <a:lnTo>
                    <a:pt x="12009" y="6338"/>
                  </a:lnTo>
                  <a:cubicBezTo>
                    <a:pt x="12643" y="5638"/>
                    <a:pt x="13010" y="4737"/>
                    <a:pt x="13010" y="3770"/>
                  </a:cubicBezTo>
                  <a:cubicBezTo>
                    <a:pt x="13010" y="1735"/>
                    <a:pt x="11309" y="1"/>
                    <a:pt x="9207" y="1"/>
                  </a:cubicBezTo>
                  <a:cubicBezTo>
                    <a:pt x="8173" y="1"/>
                    <a:pt x="7206" y="434"/>
                    <a:pt x="6505" y="1135"/>
                  </a:cubicBezTo>
                  <a:cubicBezTo>
                    <a:pt x="5805" y="434"/>
                    <a:pt x="4837" y="1"/>
                    <a:pt x="38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" name="Google Shape;508;p36"/>
            <p:cNvGrpSpPr/>
            <p:nvPr/>
          </p:nvGrpSpPr>
          <p:grpSpPr>
            <a:xfrm>
              <a:off x="4015363" y="3087400"/>
              <a:ext cx="1013088" cy="1064525"/>
              <a:chOff x="3910163" y="3066375"/>
              <a:chExt cx="1013088" cy="1064525"/>
            </a:xfrm>
          </p:grpSpPr>
          <p:sp>
            <p:nvSpPr>
              <p:cNvPr id="509" name="Google Shape;509;p36"/>
              <p:cNvSpPr/>
              <p:nvPr/>
            </p:nvSpPr>
            <p:spPr>
              <a:xfrm>
                <a:off x="3910163" y="3066375"/>
                <a:ext cx="406161" cy="406161"/>
              </a:xfrm>
              <a:custGeom>
                <a:avLst/>
                <a:gdLst/>
                <a:ahLst/>
                <a:cxnLst/>
                <a:rect l="l" t="t" r="r" b="b"/>
                <a:pathLst>
                  <a:path w="12176" h="12176" extrusionOk="0">
                    <a:moveTo>
                      <a:pt x="6105" y="801"/>
                    </a:moveTo>
                    <a:cubicBezTo>
                      <a:pt x="9007" y="801"/>
                      <a:pt x="11375" y="3169"/>
                      <a:pt x="11408" y="6105"/>
                    </a:cubicBezTo>
                    <a:cubicBezTo>
                      <a:pt x="11408" y="9007"/>
                      <a:pt x="9007" y="11375"/>
                      <a:pt x="6105" y="11375"/>
                    </a:cubicBezTo>
                    <a:cubicBezTo>
                      <a:pt x="3169" y="11375"/>
                      <a:pt x="801" y="9007"/>
                      <a:pt x="801" y="6105"/>
                    </a:cubicBezTo>
                    <a:cubicBezTo>
                      <a:pt x="801" y="3169"/>
                      <a:pt x="3169" y="801"/>
                      <a:pt x="6105" y="801"/>
                    </a:cubicBezTo>
                    <a:close/>
                    <a:moveTo>
                      <a:pt x="6105" y="0"/>
                    </a:moveTo>
                    <a:cubicBezTo>
                      <a:pt x="2736" y="0"/>
                      <a:pt x="0" y="2769"/>
                      <a:pt x="0" y="6105"/>
                    </a:cubicBezTo>
                    <a:cubicBezTo>
                      <a:pt x="0" y="9474"/>
                      <a:pt x="2769" y="12176"/>
                      <a:pt x="6105" y="12176"/>
                    </a:cubicBezTo>
                    <a:cubicBezTo>
                      <a:pt x="9440" y="12176"/>
                      <a:pt x="12176" y="9474"/>
                      <a:pt x="12176" y="6105"/>
                    </a:cubicBezTo>
                    <a:cubicBezTo>
                      <a:pt x="12176" y="2702"/>
                      <a:pt x="9440" y="0"/>
                      <a:pt x="6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0" name="Google Shape;510;p36"/>
              <p:cNvGrpSpPr/>
              <p:nvPr/>
            </p:nvGrpSpPr>
            <p:grpSpPr>
              <a:xfrm>
                <a:off x="4780625" y="3988275"/>
                <a:ext cx="142625" cy="142625"/>
                <a:chOff x="4150500" y="2464675"/>
                <a:chExt cx="142625" cy="142625"/>
              </a:xfrm>
            </p:grpSpPr>
            <p:sp>
              <p:nvSpPr>
                <p:cNvPr id="511" name="Google Shape;511;p36"/>
                <p:cNvSpPr/>
                <p:nvPr/>
              </p:nvSpPr>
              <p:spPr>
                <a:xfrm>
                  <a:off x="4211375" y="2464675"/>
                  <a:ext cx="19200" cy="1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5705" extrusionOk="0">
                      <a:moveTo>
                        <a:pt x="400" y="1"/>
                      </a:moveTo>
                      <a:cubicBezTo>
                        <a:pt x="167" y="1"/>
                        <a:pt x="0" y="168"/>
                        <a:pt x="0" y="368"/>
                      </a:cubicBezTo>
                      <a:lnTo>
                        <a:pt x="0" y="5338"/>
                      </a:lnTo>
                      <a:cubicBezTo>
                        <a:pt x="0" y="5538"/>
                        <a:pt x="167" y="5705"/>
                        <a:pt x="400" y="5705"/>
                      </a:cubicBezTo>
                      <a:cubicBezTo>
                        <a:pt x="601" y="5705"/>
                        <a:pt x="767" y="5505"/>
                        <a:pt x="767" y="5338"/>
                      </a:cubicBezTo>
                      <a:lnTo>
                        <a:pt x="767" y="368"/>
                      </a:lnTo>
                      <a:cubicBezTo>
                        <a:pt x="767" y="168"/>
                        <a:pt x="601" y="1"/>
                        <a:pt x="4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36"/>
                <p:cNvSpPr/>
                <p:nvPr/>
              </p:nvSpPr>
              <p:spPr>
                <a:xfrm>
                  <a:off x="4150500" y="2526400"/>
                  <a:ext cx="142625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5" h="735" extrusionOk="0">
                      <a:moveTo>
                        <a:pt x="367" y="0"/>
                      </a:moveTo>
                      <a:cubicBezTo>
                        <a:pt x="134" y="0"/>
                        <a:pt x="0" y="167"/>
                        <a:pt x="0" y="367"/>
                      </a:cubicBezTo>
                      <a:cubicBezTo>
                        <a:pt x="0" y="567"/>
                        <a:pt x="134" y="734"/>
                        <a:pt x="367" y="734"/>
                      </a:cubicBezTo>
                      <a:lnTo>
                        <a:pt x="5271" y="734"/>
                      </a:lnTo>
                      <a:cubicBezTo>
                        <a:pt x="5537" y="734"/>
                        <a:pt x="5704" y="567"/>
                        <a:pt x="5704" y="367"/>
                      </a:cubicBezTo>
                      <a:cubicBezTo>
                        <a:pt x="5704" y="167"/>
                        <a:pt x="5537" y="0"/>
                        <a:pt x="53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13" name="Google Shape;513;p36"/>
          <p:cNvSpPr txBox="1">
            <a:spLocks noGrp="1"/>
          </p:cNvSpPr>
          <p:nvPr>
            <p:ph type="subTitle" idx="3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Front-End Web Development Using React – HTML</a:t>
            </a:r>
          </a:p>
        </p:txBody>
      </p:sp>
    </p:spTree>
    <p:extLst>
      <p:ext uri="{BB962C8B-B14F-4D97-AF65-F5344CB8AC3E}">
        <p14:creationId xmlns:p14="http://schemas.microsoft.com/office/powerpoint/2010/main" val="1557635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4"/>
          <p:cNvSpPr/>
          <p:nvPr/>
        </p:nvSpPr>
        <p:spPr>
          <a:xfrm>
            <a:off x="4838488" y="3531325"/>
            <a:ext cx="912600" cy="91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4"/>
          <p:cNvSpPr/>
          <p:nvPr/>
        </p:nvSpPr>
        <p:spPr>
          <a:xfrm>
            <a:off x="4838488" y="2388175"/>
            <a:ext cx="912600" cy="91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34"/>
          <p:cNvSpPr/>
          <p:nvPr/>
        </p:nvSpPr>
        <p:spPr>
          <a:xfrm>
            <a:off x="4838488" y="1245025"/>
            <a:ext cx="912600" cy="91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4"/>
          <p:cNvSpPr/>
          <p:nvPr/>
        </p:nvSpPr>
        <p:spPr>
          <a:xfrm>
            <a:off x="961413" y="3531325"/>
            <a:ext cx="912600" cy="91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4"/>
          <p:cNvSpPr/>
          <p:nvPr/>
        </p:nvSpPr>
        <p:spPr>
          <a:xfrm>
            <a:off x="961413" y="2388175"/>
            <a:ext cx="912600" cy="91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4"/>
          <p:cNvSpPr/>
          <p:nvPr/>
        </p:nvSpPr>
        <p:spPr>
          <a:xfrm>
            <a:off x="961413" y="1245025"/>
            <a:ext cx="912600" cy="912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4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42" name="Google Shape;342;p34"/>
          <p:cNvSpPr txBox="1">
            <a:spLocks noGrp="1"/>
          </p:cNvSpPr>
          <p:nvPr>
            <p:ph type="title" idx="2"/>
          </p:nvPr>
        </p:nvSpPr>
        <p:spPr>
          <a:xfrm>
            <a:off x="1003113" y="143882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4" name="Google Shape;344;p34"/>
          <p:cNvSpPr txBox="1">
            <a:spLocks noGrp="1"/>
          </p:cNvSpPr>
          <p:nvPr>
            <p:ph type="subTitle" idx="3"/>
          </p:nvPr>
        </p:nvSpPr>
        <p:spPr>
          <a:xfrm>
            <a:off x="2026412" y="1315513"/>
            <a:ext cx="2812075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Client-side languages</a:t>
            </a:r>
            <a:endParaRPr dirty="0"/>
          </a:p>
        </p:txBody>
      </p:sp>
      <p:sp>
        <p:nvSpPr>
          <p:cNvPr id="345" name="Google Shape;345;p34"/>
          <p:cNvSpPr txBox="1">
            <a:spLocks noGrp="1"/>
          </p:cNvSpPr>
          <p:nvPr>
            <p:ph type="title" idx="4"/>
          </p:nvPr>
        </p:nvSpPr>
        <p:spPr>
          <a:xfrm>
            <a:off x="1003113" y="258197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46" name="Google Shape;346;p34"/>
          <p:cNvSpPr txBox="1">
            <a:spLocks noGrp="1"/>
          </p:cNvSpPr>
          <p:nvPr>
            <p:ph type="subTitle" idx="5"/>
          </p:nvPr>
        </p:nvSpPr>
        <p:spPr>
          <a:xfrm>
            <a:off x="2026413" y="2782688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describe the topic of the section here</a:t>
            </a:r>
            <a:endParaRPr dirty="0"/>
          </a:p>
        </p:txBody>
      </p:sp>
      <p:sp>
        <p:nvSpPr>
          <p:cNvPr id="347" name="Google Shape;347;p34"/>
          <p:cNvSpPr txBox="1">
            <a:spLocks noGrp="1"/>
          </p:cNvSpPr>
          <p:nvPr>
            <p:ph type="subTitle" idx="6"/>
          </p:nvPr>
        </p:nvSpPr>
        <p:spPr>
          <a:xfrm>
            <a:off x="2026412" y="2458663"/>
            <a:ext cx="2700661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basics</a:t>
            </a:r>
            <a:endParaRPr dirty="0"/>
          </a:p>
        </p:txBody>
      </p:sp>
      <p:sp>
        <p:nvSpPr>
          <p:cNvPr id="348" name="Google Shape;348;p34"/>
          <p:cNvSpPr txBox="1">
            <a:spLocks noGrp="1"/>
          </p:cNvSpPr>
          <p:nvPr>
            <p:ph type="title" idx="7"/>
          </p:nvPr>
        </p:nvSpPr>
        <p:spPr>
          <a:xfrm>
            <a:off x="1003113" y="372512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49" name="Google Shape;349;p34"/>
          <p:cNvSpPr txBox="1">
            <a:spLocks noGrp="1"/>
          </p:cNvSpPr>
          <p:nvPr>
            <p:ph type="subTitle" idx="8"/>
          </p:nvPr>
        </p:nvSpPr>
        <p:spPr>
          <a:xfrm>
            <a:off x="2026413" y="3925825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50" name="Google Shape;350;p34"/>
          <p:cNvSpPr txBox="1">
            <a:spLocks noGrp="1"/>
          </p:cNvSpPr>
          <p:nvPr>
            <p:ph type="subTitle" idx="9"/>
          </p:nvPr>
        </p:nvSpPr>
        <p:spPr>
          <a:xfrm>
            <a:off x="2026413" y="3601800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tables</a:t>
            </a:r>
            <a:endParaRPr dirty="0"/>
          </a:p>
        </p:txBody>
      </p:sp>
      <p:sp>
        <p:nvSpPr>
          <p:cNvPr id="351" name="Google Shape;351;p34"/>
          <p:cNvSpPr txBox="1">
            <a:spLocks noGrp="1"/>
          </p:cNvSpPr>
          <p:nvPr>
            <p:ph type="title" idx="13"/>
          </p:nvPr>
        </p:nvSpPr>
        <p:spPr>
          <a:xfrm>
            <a:off x="4880188" y="143882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2" name="Google Shape;352;p34"/>
          <p:cNvSpPr txBox="1">
            <a:spLocks noGrp="1"/>
          </p:cNvSpPr>
          <p:nvPr>
            <p:ph type="subTitle" idx="14"/>
          </p:nvPr>
        </p:nvSpPr>
        <p:spPr>
          <a:xfrm>
            <a:off x="5903488" y="1639525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53" name="Google Shape;353;p34"/>
          <p:cNvSpPr txBox="1">
            <a:spLocks noGrp="1"/>
          </p:cNvSpPr>
          <p:nvPr>
            <p:ph type="subTitle" idx="15"/>
          </p:nvPr>
        </p:nvSpPr>
        <p:spPr>
          <a:xfrm>
            <a:off x="5903488" y="1315500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HTML intro</a:t>
            </a:r>
          </a:p>
        </p:txBody>
      </p:sp>
      <p:sp>
        <p:nvSpPr>
          <p:cNvPr id="354" name="Google Shape;354;p34"/>
          <p:cNvSpPr txBox="1">
            <a:spLocks noGrp="1"/>
          </p:cNvSpPr>
          <p:nvPr>
            <p:ph type="title" idx="16"/>
          </p:nvPr>
        </p:nvSpPr>
        <p:spPr>
          <a:xfrm>
            <a:off x="4880188" y="258197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5" name="Google Shape;355;p34"/>
          <p:cNvSpPr txBox="1">
            <a:spLocks noGrp="1"/>
          </p:cNvSpPr>
          <p:nvPr>
            <p:ph type="subTitle" idx="17"/>
          </p:nvPr>
        </p:nvSpPr>
        <p:spPr>
          <a:xfrm>
            <a:off x="5903488" y="2782688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56" name="Google Shape;356;p34"/>
          <p:cNvSpPr txBox="1">
            <a:spLocks noGrp="1"/>
          </p:cNvSpPr>
          <p:nvPr>
            <p:ph type="subTitle" idx="18"/>
          </p:nvPr>
        </p:nvSpPr>
        <p:spPr>
          <a:xfrm>
            <a:off x="5903488" y="2458663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iframe</a:t>
            </a:r>
            <a:endParaRPr dirty="0"/>
          </a:p>
        </p:txBody>
      </p:sp>
      <p:sp>
        <p:nvSpPr>
          <p:cNvPr id="357" name="Google Shape;357;p34"/>
          <p:cNvSpPr txBox="1">
            <a:spLocks noGrp="1"/>
          </p:cNvSpPr>
          <p:nvPr>
            <p:ph type="title" idx="19"/>
          </p:nvPr>
        </p:nvSpPr>
        <p:spPr>
          <a:xfrm>
            <a:off x="4880188" y="3725125"/>
            <a:ext cx="829200" cy="52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58" name="Google Shape;358;p34"/>
          <p:cNvSpPr txBox="1">
            <a:spLocks noGrp="1"/>
          </p:cNvSpPr>
          <p:nvPr>
            <p:ph type="subTitle" idx="20"/>
          </p:nvPr>
        </p:nvSpPr>
        <p:spPr>
          <a:xfrm>
            <a:off x="5903488" y="3925838"/>
            <a:ext cx="2279100" cy="44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59" name="Google Shape;359;p34"/>
          <p:cNvSpPr txBox="1">
            <a:spLocks noGrp="1"/>
          </p:cNvSpPr>
          <p:nvPr>
            <p:ph type="subTitle" idx="21"/>
          </p:nvPr>
        </p:nvSpPr>
        <p:spPr>
          <a:xfrm>
            <a:off x="5903488" y="3601813"/>
            <a:ext cx="2279100" cy="32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forms</a:t>
            </a:r>
            <a:endParaRPr dirty="0"/>
          </a:p>
        </p:txBody>
      </p:sp>
      <p:sp>
        <p:nvSpPr>
          <p:cNvPr id="4" name="Google Shape;346;p34">
            <a:extLst>
              <a:ext uri="{FF2B5EF4-FFF2-40B4-BE49-F238E27FC236}">
                <a16:creationId xmlns:a16="http://schemas.microsoft.com/office/drawing/2014/main" id="{32AD981A-377E-71B9-50FD-EEBEC508A3E1}"/>
              </a:ext>
            </a:extLst>
          </p:cNvPr>
          <p:cNvSpPr txBox="1">
            <a:spLocks/>
          </p:cNvSpPr>
          <p:nvPr/>
        </p:nvSpPr>
        <p:spPr>
          <a:xfrm>
            <a:off x="2026413" y="1683944"/>
            <a:ext cx="2279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4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dirty="0"/>
              <a:t>What happens when we browse a website?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41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HTML?</a:t>
            </a:r>
            <a:endParaRPr dirty="0"/>
          </a:p>
        </p:txBody>
      </p:sp>
      <p:sp>
        <p:nvSpPr>
          <p:cNvPr id="14" name="Google Shape;553;p38">
            <a:extLst>
              <a:ext uri="{FF2B5EF4-FFF2-40B4-BE49-F238E27FC236}">
                <a16:creationId xmlns:a16="http://schemas.microsoft.com/office/drawing/2014/main" id="{926A7413-78CE-40A8-F779-FF025DBA1ECA}"/>
              </a:ext>
            </a:extLst>
          </p:cNvPr>
          <p:cNvSpPr txBox="1"/>
          <p:nvPr/>
        </p:nvSpPr>
        <p:spPr>
          <a:xfrm>
            <a:off x="612577" y="1205834"/>
            <a:ext cx="6812734" cy="51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HTML stands for </a:t>
            </a:r>
            <a:r>
              <a:rPr lang="en-US" b="0" i="0" dirty="0">
                <a:solidFill>
                  <a:schemeClr val="tx2"/>
                </a:solidFill>
                <a:effectLst/>
                <a:latin typeface="Raleway Medium" pitchFamily="2" charset="0"/>
              </a:rPr>
              <a:t>Hypertext Markup Language </a:t>
            </a:r>
            <a:r>
              <a:rPr lang="en-US" b="0" i="0" dirty="0">
                <a:solidFill>
                  <a:srgbClr val="1F1F1F"/>
                </a:solidFill>
                <a:effectLst/>
                <a:latin typeface="Raleway Medium" pitchFamily="2" charset="0"/>
              </a:rPr>
              <a:t>used for describing web pages (NOT a programming language). 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0" name="Google Shape;553;p38">
            <a:extLst>
              <a:ext uri="{FF2B5EF4-FFF2-40B4-BE49-F238E27FC236}">
                <a16:creationId xmlns:a16="http://schemas.microsoft.com/office/drawing/2014/main" id="{D786A705-3807-10A0-6755-E568B5C67D79}"/>
              </a:ext>
            </a:extLst>
          </p:cNvPr>
          <p:cNvSpPr txBox="1"/>
          <p:nvPr/>
        </p:nvSpPr>
        <p:spPr>
          <a:xfrm>
            <a:off x="612576" y="1784315"/>
            <a:ext cx="4802011" cy="264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  <a:latin typeface="Raleway Medium" pitchFamily="2" charset="0"/>
              </a:rPr>
              <a:t>H</a:t>
            </a:r>
            <a:r>
              <a:rPr lang="en-US" b="0" i="0" dirty="0">
                <a:solidFill>
                  <a:schemeClr val="tx2"/>
                </a:solidFill>
                <a:effectLst/>
                <a:latin typeface="Raleway Medium" pitchFamily="2" charset="0"/>
              </a:rPr>
              <a:t>ypertext</a:t>
            </a:r>
            <a:r>
              <a:rPr lang="en-US" b="0" i="0" dirty="0">
                <a:solidFill>
                  <a:srgbClr val="1F1F1F"/>
                </a:solidFill>
                <a:effectLst/>
                <a:latin typeface="Raleway Medium" pitchFamily="2" charset="0"/>
              </a:rPr>
              <a:t> is text which contains links to other texts.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DAA3FC3-F5B4-2985-16D0-C2237EE7D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5376" y="2685750"/>
            <a:ext cx="4348624" cy="2219345"/>
          </a:xfrm>
          <a:prstGeom prst="rect">
            <a:avLst/>
          </a:prstGeom>
        </p:spPr>
      </p:pic>
      <p:sp>
        <p:nvSpPr>
          <p:cNvPr id="23" name="Google Shape;553;p38">
            <a:extLst>
              <a:ext uri="{FF2B5EF4-FFF2-40B4-BE49-F238E27FC236}">
                <a16:creationId xmlns:a16="http://schemas.microsoft.com/office/drawing/2014/main" id="{C551B486-DFF4-35A1-CA32-4D01B15E7B38}"/>
              </a:ext>
            </a:extLst>
          </p:cNvPr>
          <p:cNvSpPr txBox="1"/>
          <p:nvPr/>
        </p:nvSpPr>
        <p:spPr>
          <a:xfrm>
            <a:off x="612576" y="2171597"/>
            <a:ext cx="4182800" cy="286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  <a:latin typeface="Raleway Medium" pitchFamily="2" charset="0"/>
              </a:rPr>
              <a:t>Markup </a:t>
            </a:r>
            <a:r>
              <a:rPr lang="en-US" dirty="0">
                <a:solidFill>
                  <a:schemeClr val="tx1"/>
                </a:solidFill>
                <a:latin typeface="Raleway Medium" pitchFamily="2" charset="0"/>
              </a:rPr>
              <a:t>language is a set of markup tags.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41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HTML Editors</a:t>
            </a:r>
          </a:p>
        </p:txBody>
      </p:sp>
      <p:pic>
        <p:nvPicPr>
          <p:cNvPr id="1026" name="Picture 2" descr="HTML Editors - GeeksforGeeks">
            <a:extLst>
              <a:ext uri="{FF2B5EF4-FFF2-40B4-BE49-F238E27FC236}">
                <a16:creationId xmlns:a16="http://schemas.microsoft.com/office/drawing/2014/main" id="{76150372-9312-92C8-EFC2-00415DC4F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22" y="1073265"/>
            <a:ext cx="3773404" cy="198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ML Structure Basics. The basic structure of an HTML… | by SaimCan | Medium">
            <a:extLst>
              <a:ext uri="{FF2B5EF4-FFF2-40B4-BE49-F238E27FC236}">
                <a16:creationId xmlns:a16="http://schemas.microsoft.com/office/drawing/2014/main" id="{710EB006-080F-B626-A6F6-ECBCD2901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031" y="2898416"/>
            <a:ext cx="3825372" cy="2231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D30DBAC-5E4F-E8D9-CB38-C32C855FAC6D}"/>
              </a:ext>
            </a:extLst>
          </p:cNvPr>
          <p:cNvCxnSpPr/>
          <p:nvPr/>
        </p:nvCxnSpPr>
        <p:spPr>
          <a:xfrm flipH="1">
            <a:off x="4358106" y="1887622"/>
            <a:ext cx="1566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1979D0C-6114-0A4D-2F41-61D95C3EE2B6}"/>
              </a:ext>
            </a:extLst>
          </p:cNvPr>
          <p:cNvCxnSpPr/>
          <p:nvPr/>
        </p:nvCxnSpPr>
        <p:spPr>
          <a:xfrm>
            <a:off x="3347452" y="4138863"/>
            <a:ext cx="1529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553;p38">
            <a:extLst>
              <a:ext uri="{FF2B5EF4-FFF2-40B4-BE49-F238E27FC236}">
                <a16:creationId xmlns:a16="http://schemas.microsoft.com/office/drawing/2014/main" id="{468DA214-CF93-B2A0-015F-357280EF6713}"/>
              </a:ext>
            </a:extLst>
          </p:cNvPr>
          <p:cNvSpPr txBox="1"/>
          <p:nvPr/>
        </p:nvSpPr>
        <p:spPr>
          <a:xfrm>
            <a:off x="1569184" y="4023119"/>
            <a:ext cx="1825825" cy="264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Raleway Medium" pitchFamily="2" charset="0"/>
              </a:rPr>
              <a:t>Visual Studio Code.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" name="Google Shape;553;p38">
            <a:extLst>
              <a:ext uri="{FF2B5EF4-FFF2-40B4-BE49-F238E27FC236}">
                <a16:creationId xmlns:a16="http://schemas.microsoft.com/office/drawing/2014/main" id="{2A3D6118-C3E4-BC18-A923-4962A485FD65}"/>
              </a:ext>
            </a:extLst>
          </p:cNvPr>
          <p:cNvSpPr txBox="1"/>
          <p:nvPr/>
        </p:nvSpPr>
        <p:spPr>
          <a:xfrm>
            <a:off x="5956971" y="1778886"/>
            <a:ext cx="1042772" cy="264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Raleway Medium" pitchFamily="2" charset="0"/>
              </a:rPr>
              <a:t>Notepad.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71302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46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Basic HTML Structure</a:t>
            </a:r>
            <a:endParaRPr dirty="0"/>
          </a:p>
        </p:txBody>
      </p:sp>
      <p:sp>
        <p:nvSpPr>
          <p:cNvPr id="874" name="Google Shape;874;p46"/>
          <p:cNvSpPr txBox="1"/>
          <p:nvPr/>
        </p:nvSpPr>
        <p:spPr>
          <a:xfrm>
            <a:off x="5277451" y="2155150"/>
            <a:ext cx="11064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Viga"/>
                <a:ea typeface="Viga"/>
                <a:cs typeface="Viga"/>
                <a:sym typeface="Viga"/>
              </a:rPr>
              <a:t>35%</a:t>
            </a:r>
            <a:endParaRPr sz="2000" b="1">
              <a:solidFill>
                <a:schemeClr val="lt1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C69A3C-E866-26D8-4EF8-AA5DBCD2C6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962"/>
          <a:stretch/>
        </p:blipFill>
        <p:spPr>
          <a:xfrm>
            <a:off x="785936" y="1220795"/>
            <a:ext cx="5597915" cy="328824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3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Tags</a:t>
            </a:r>
            <a:endParaRPr dirty="0"/>
          </a:p>
        </p:txBody>
      </p:sp>
      <p:sp>
        <p:nvSpPr>
          <p:cNvPr id="26" name="Google Shape;553;p38">
            <a:extLst>
              <a:ext uri="{FF2B5EF4-FFF2-40B4-BE49-F238E27FC236}">
                <a16:creationId xmlns:a16="http://schemas.microsoft.com/office/drawing/2014/main" id="{40D73F4D-6514-8DCB-C721-7D3419499A59}"/>
              </a:ext>
            </a:extLst>
          </p:cNvPr>
          <p:cNvSpPr txBox="1"/>
          <p:nvPr/>
        </p:nvSpPr>
        <p:spPr>
          <a:xfrm>
            <a:off x="714175" y="1196650"/>
            <a:ext cx="4404654" cy="316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algn="l"/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&lt;</a:t>
            </a:r>
            <a:r>
              <a:rPr lang="en-US" b="0" i="0" dirty="0" err="1">
                <a:solidFill>
                  <a:srgbClr val="A52A2A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tagname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Content goes here...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/</a:t>
            </a:r>
            <a:r>
              <a:rPr lang="en-US" b="0" i="0" dirty="0" err="1">
                <a:solidFill>
                  <a:srgbClr val="A52A2A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tagname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&gt;</a:t>
            </a:r>
            <a:endParaRPr lang="en-US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Verdana" panose="020B0604030504040204" pitchFamily="34" charset="0"/>
            </a:endParaRPr>
          </a:p>
        </p:txBody>
      </p:sp>
      <p:sp>
        <p:nvSpPr>
          <p:cNvPr id="27" name="Google Shape;553;p38">
            <a:extLst>
              <a:ext uri="{FF2B5EF4-FFF2-40B4-BE49-F238E27FC236}">
                <a16:creationId xmlns:a16="http://schemas.microsoft.com/office/drawing/2014/main" id="{F5406216-0333-C5F2-18E2-D24409C63F3D}"/>
              </a:ext>
            </a:extLst>
          </p:cNvPr>
          <p:cNvSpPr txBox="1"/>
          <p:nvPr/>
        </p:nvSpPr>
        <p:spPr>
          <a:xfrm>
            <a:off x="823439" y="3881385"/>
            <a:ext cx="3748561" cy="264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latin typeface="Raleway Medium" pitchFamily="2" charset="0"/>
              </a:rPr>
              <a:t>Example: 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h1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My First Heading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/h1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&gt;</a:t>
            </a:r>
            <a:endParaRPr lang="en-US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Verdana" panose="020B0604030504040204" pitchFamily="34" charset="0"/>
            </a:endParaRPr>
          </a:p>
        </p:txBody>
      </p:sp>
      <p:sp>
        <p:nvSpPr>
          <p:cNvPr id="28" name="Google Shape;553;p38">
            <a:extLst>
              <a:ext uri="{FF2B5EF4-FFF2-40B4-BE49-F238E27FC236}">
                <a16:creationId xmlns:a16="http://schemas.microsoft.com/office/drawing/2014/main" id="{9FC8B068-637A-411A-C71F-15A041DA3393}"/>
              </a:ext>
            </a:extLst>
          </p:cNvPr>
          <p:cNvSpPr txBox="1"/>
          <p:nvPr/>
        </p:nvSpPr>
        <p:spPr>
          <a:xfrm>
            <a:off x="823439" y="4289215"/>
            <a:ext cx="3662602" cy="264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latin typeface="Raleway Medium" pitchFamily="2" charset="0"/>
              </a:rPr>
              <a:t>Example: 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p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My first paragraph.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/p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&gt;</a:t>
            </a:r>
            <a:endParaRPr lang="en-US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Verdana" panose="020B060403050404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072645A-BDD9-3006-4E5E-4658B6F3CB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23" r="7864" b="7553"/>
          <a:stretch/>
        </p:blipFill>
        <p:spPr>
          <a:xfrm>
            <a:off x="823439" y="1677070"/>
            <a:ext cx="3512010" cy="196583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3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Tags</a:t>
            </a:r>
            <a:endParaRPr dirty="0"/>
          </a:p>
        </p:txBody>
      </p:sp>
      <p:sp>
        <p:nvSpPr>
          <p:cNvPr id="27" name="Google Shape;553;p38">
            <a:extLst>
              <a:ext uri="{FF2B5EF4-FFF2-40B4-BE49-F238E27FC236}">
                <a16:creationId xmlns:a16="http://schemas.microsoft.com/office/drawing/2014/main" id="{F5406216-0333-C5F2-18E2-D24409C63F3D}"/>
              </a:ext>
            </a:extLst>
          </p:cNvPr>
          <p:cNvSpPr txBox="1"/>
          <p:nvPr/>
        </p:nvSpPr>
        <p:spPr>
          <a:xfrm>
            <a:off x="612577" y="3661350"/>
            <a:ext cx="6023006" cy="264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algn="l"/>
            <a:r>
              <a:rPr lang="en-US" dirty="0">
                <a:solidFill>
                  <a:schemeClr val="tx2"/>
                </a:solidFill>
                <a:latin typeface="Raleway Medium" pitchFamily="2" charset="0"/>
              </a:rPr>
              <a:t>Example: 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p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This is a 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b="0" i="0" dirty="0" err="1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br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paragraph with a line break.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/p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F833539-D85C-40CB-CAB6-2184DF131B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8" r="7987"/>
          <a:stretch/>
        </p:blipFill>
        <p:spPr>
          <a:xfrm>
            <a:off x="714175" y="1677533"/>
            <a:ext cx="3322566" cy="1603791"/>
          </a:xfrm>
          <a:prstGeom prst="rect">
            <a:avLst/>
          </a:prstGeom>
        </p:spPr>
      </p:pic>
      <p:sp>
        <p:nvSpPr>
          <p:cNvPr id="2" name="Google Shape;553;p38">
            <a:extLst>
              <a:ext uri="{FF2B5EF4-FFF2-40B4-BE49-F238E27FC236}">
                <a16:creationId xmlns:a16="http://schemas.microsoft.com/office/drawing/2014/main" id="{9E967D75-D2F1-BE95-0272-0AC4702BBEE3}"/>
              </a:ext>
            </a:extLst>
          </p:cNvPr>
          <p:cNvSpPr txBox="1"/>
          <p:nvPr/>
        </p:nvSpPr>
        <p:spPr>
          <a:xfrm>
            <a:off x="612576" y="1205835"/>
            <a:ext cx="6178581" cy="47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Empty HTML elements</a:t>
            </a:r>
            <a:r>
              <a:rPr lang="en-US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: Elements that have no content and no end tags. 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</p:spTree>
    <p:extLst>
      <p:ext uri="{BB962C8B-B14F-4D97-AF65-F5344CB8AC3E}">
        <p14:creationId xmlns:p14="http://schemas.microsoft.com/office/powerpoint/2010/main" val="668151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46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Meta tag</a:t>
            </a:r>
            <a:endParaRPr dirty="0"/>
          </a:p>
        </p:txBody>
      </p:sp>
      <p:pic>
        <p:nvPicPr>
          <p:cNvPr id="3074" name="Picture 2" descr="An example of meta description in search results">
            <a:extLst>
              <a:ext uri="{FF2B5EF4-FFF2-40B4-BE49-F238E27FC236}">
                <a16:creationId xmlns:a16="http://schemas.microsoft.com/office/drawing/2014/main" id="{61E68547-DB1E-EDFE-CB21-1FF368A38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64" y="2081294"/>
            <a:ext cx="4571998" cy="104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08;p42">
            <a:extLst>
              <a:ext uri="{FF2B5EF4-FFF2-40B4-BE49-F238E27FC236}">
                <a16:creationId xmlns:a16="http://schemas.microsoft.com/office/drawing/2014/main" id="{01BAD58F-38A9-C1FA-99DE-33A01F98F8E3}"/>
              </a:ext>
            </a:extLst>
          </p:cNvPr>
          <p:cNvSpPr txBox="1">
            <a:spLocks/>
          </p:cNvSpPr>
          <p:nvPr/>
        </p:nvSpPr>
        <p:spPr>
          <a:xfrm>
            <a:off x="714175" y="1146343"/>
            <a:ext cx="4850063" cy="21501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A52A2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meta</a:t>
            </a:r>
            <a:r>
              <a:rPr lang="en-US" sz="12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name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Keywords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content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HTML, CSS, XHTML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12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7" name="Google Shape;708;p42">
            <a:extLst>
              <a:ext uri="{FF2B5EF4-FFF2-40B4-BE49-F238E27FC236}">
                <a16:creationId xmlns:a16="http://schemas.microsoft.com/office/drawing/2014/main" id="{7568C1D4-0A0E-C41B-21ED-1FB1FBC6FAFF}"/>
              </a:ext>
            </a:extLst>
          </p:cNvPr>
          <p:cNvSpPr txBox="1">
            <a:spLocks/>
          </p:cNvSpPr>
          <p:nvPr/>
        </p:nvSpPr>
        <p:spPr>
          <a:xfrm>
            <a:off x="714175" y="1620521"/>
            <a:ext cx="5970036" cy="21501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A52A2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meta</a:t>
            </a:r>
            <a:r>
              <a:rPr lang="en-US" sz="12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name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description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content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Web development using ReactJS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12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8" name="Google Shape;708;p42">
            <a:extLst>
              <a:ext uri="{FF2B5EF4-FFF2-40B4-BE49-F238E27FC236}">
                <a16:creationId xmlns:a16="http://schemas.microsoft.com/office/drawing/2014/main" id="{541EB1E5-E653-A3B1-DF9F-9D52708B12DB}"/>
              </a:ext>
            </a:extLst>
          </p:cNvPr>
          <p:cNvSpPr txBox="1">
            <a:spLocks/>
          </p:cNvSpPr>
          <p:nvPr/>
        </p:nvSpPr>
        <p:spPr>
          <a:xfrm>
            <a:off x="714175" y="3380146"/>
            <a:ext cx="6333657" cy="21501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A52A2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meta</a:t>
            </a:r>
            <a:r>
              <a:rPr lang="en-US" sz="12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name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viewport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content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width=device-width, initial-scale=1.0</a:t>
            </a:r>
            <a:r>
              <a:rPr lang="en-US" sz="16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2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12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080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54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most used tags</a:t>
            </a:r>
            <a:endParaRPr dirty="0"/>
          </a:p>
        </p:txBody>
      </p:sp>
      <p:sp>
        <p:nvSpPr>
          <p:cNvPr id="1301" name="Google Shape;1301;p54"/>
          <p:cNvSpPr txBox="1"/>
          <p:nvPr/>
        </p:nvSpPr>
        <p:spPr>
          <a:xfrm>
            <a:off x="444741" y="1689155"/>
            <a:ext cx="1283100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Headings</a:t>
            </a:r>
            <a:endParaRPr sz="2000" b="1" dirty="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303" name="Google Shape;1303;p54"/>
          <p:cNvSpPr txBox="1"/>
          <p:nvPr/>
        </p:nvSpPr>
        <p:spPr>
          <a:xfrm>
            <a:off x="3504294" y="3258640"/>
            <a:ext cx="1283100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Divs</a:t>
            </a:r>
            <a:endParaRPr sz="2000" b="1" dirty="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305" name="Google Shape;1305;p54"/>
          <p:cNvSpPr txBox="1"/>
          <p:nvPr/>
        </p:nvSpPr>
        <p:spPr>
          <a:xfrm>
            <a:off x="1520439" y="3258640"/>
            <a:ext cx="1677783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Paragraphs</a:t>
            </a:r>
            <a:endParaRPr sz="2000" b="1" dirty="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307" name="Google Shape;1307;p54"/>
          <p:cNvSpPr txBox="1"/>
          <p:nvPr/>
        </p:nvSpPr>
        <p:spPr>
          <a:xfrm>
            <a:off x="4893957" y="2387254"/>
            <a:ext cx="1283100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Images</a:t>
            </a:r>
            <a:endParaRPr sz="2000" b="1" dirty="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308" name="Google Shape;1308;p54"/>
          <p:cNvSpPr/>
          <p:nvPr/>
        </p:nvSpPr>
        <p:spPr>
          <a:xfrm>
            <a:off x="1678223" y="1256901"/>
            <a:ext cx="401100" cy="40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2A36A7"/>
                </a:solidFill>
                <a:latin typeface="Viga"/>
                <a:ea typeface="Viga"/>
                <a:cs typeface="Viga"/>
                <a:sym typeface="Viga"/>
              </a:rPr>
              <a:t>1</a:t>
            </a:r>
            <a:endParaRPr dirty="0"/>
          </a:p>
        </p:txBody>
      </p:sp>
      <p:sp>
        <p:nvSpPr>
          <p:cNvPr id="1309" name="Google Shape;1309;p54"/>
          <p:cNvSpPr/>
          <p:nvPr/>
        </p:nvSpPr>
        <p:spPr>
          <a:xfrm>
            <a:off x="2660284" y="1332997"/>
            <a:ext cx="401100" cy="40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2A36A7"/>
                </a:solidFill>
                <a:latin typeface="Viga"/>
                <a:ea typeface="Viga"/>
                <a:cs typeface="Viga"/>
                <a:sym typeface="Viga"/>
              </a:rPr>
              <a:t>2</a:t>
            </a:r>
            <a:endParaRPr dirty="0"/>
          </a:p>
        </p:txBody>
      </p:sp>
      <p:sp>
        <p:nvSpPr>
          <p:cNvPr id="1310" name="Google Shape;1310;p54"/>
          <p:cNvSpPr/>
          <p:nvPr/>
        </p:nvSpPr>
        <p:spPr>
          <a:xfrm>
            <a:off x="3407628" y="1329572"/>
            <a:ext cx="401100" cy="40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2A36A7"/>
                </a:solidFill>
                <a:latin typeface="Viga"/>
                <a:ea typeface="Viga"/>
                <a:cs typeface="Viga"/>
                <a:sym typeface="Viga"/>
              </a:rPr>
              <a:t>3</a:t>
            </a:r>
            <a:endParaRPr/>
          </a:p>
        </p:txBody>
      </p:sp>
      <p:sp>
        <p:nvSpPr>
          <p:cNvPr id="1311" name="Google Shape;1311;p54"/>
          <p:cNvSpPr/>
          <p:nvPr/>
        </p:nvSpPr>
        <p:spPr>
          <a:xfrm>
            <a:off x="4154701" y="1841437"/>
            <a:ext cx="401100" cy="40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2A36A7"/>
                </a:solidFill>
                <a:latin typeface="Viga"/>
                <a:ea typeface="Viga"/>
                <a:cs typeface="Viga"/>
                <a:sym typeface="Viga"/>
              </a:rPr>
              <a:t>4</a:t>
            </a:r>
            <a:endParaRPr dirty="0"/>
          </a:p>
        </p:txBody>
      </p:sp>
      <p:cxnSp>
        <p:nvCxnSpPr>
          <p:cNvPr id="1312" name="Google Shape;1312;p54"/>
          <p:cNvCxnSpPr>
            <a:cxnSpLocks/>
            <a:stCxn id="1308" idx="2"/>
            <a:endCxn id="1301" idx="0"/>
          </p:cNvCxnSpPr>
          <p:nvPr/>
        </p:nvCxnSpPr>
        <p:spPr>
          <a:xfrm rot="10800000" flipV="1">
            <a:off x="1086291" y="1457451"/>
            <a:ext cx="591932" cy="231704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3" name="Google Shape;1313;p54"/>
          <p:cNvCxnSpPr>
            <a:cxnSpLocks/>
            <a:stCxn id="1309" idx="4"/>
            <a:endCxn id="1305" idx="0"/>
          </p:cNvCxnSpPr>
          <p:nvPr/>
        </p:nvCxnSpPr>
        <p:spPr>
          <a:xfrm rot="5400000">
            <a:off x="1847812" y="2245617"/>
            <a:ext cx="1524543" cy="50150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4" name="Google Shape;1314;p54"/>
          <p:cNvCxnSpPr>
            <a:cxnSpLocks/>
            <a:stCxn id="1303" idx="0"/>
            <a:endCxn id="1310" idx="4"/>
          </p:cNvCxnSpPr>
          <p:nvPr/>
        </p:nvCxnSpPr>
        <p:spPr>
          <a:xfrm rot="16200000" flipV="1">
            <a:off x="3113027" y="2225823"/>
            <a:ext cx="1527968" cy="5376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5" name="Google Shape;1315;p54"/>
          <p:cNvCxnSpPr>
            <a:stCxn id="1307" idx="0"/>
            <a:endCxn id="1311" idx="0"/>
          </p:cNvCxnSpPr>
          <p:nvPr/>
        </p:nvCxnSpPr>
        <p:spPr>
          <a:xfrm rot="16200000" flipV="1">
            <a:off x="4672471" y="1524218"/>
            <a:ext cx="545817" cy="1180256"/>
          </a:xfrm>
          <a:prstGeom prst="bentConnector3">
            <a:avLst>
              <a:gd name="adj1" fmla="val 141882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307;p54">
            <a:extLst>
              <a:ext uri="{FF2B5EF4-FFF2-40B4-BE49-F238E27FC236}">
                <a16:creationId xmlns:a16="http://schemas.microsoft.com/office/drawing/2014/main" id="{6A8338A7-62A3-A77F-617E-0F08E32D7C1D}"/>
              </a:ext>
            </a:extLst>
          </p:cNvPr>
          <p:cNvSpPr txBox="1"/>
          <p:nvPr/>
        </p:nvSpPr>
        <p:spPr>
          <a:xfrm>
            <a:off x="6238701" y="1640887"/>
            <a:ext cx="1283100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Links</a:t>
            </a:r>
            <a:endParaRPr sz="2000" b="1" dirty="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6" name="Google Shape;1311;p54">
            <a:extLst>
              <a:ext uri="{FF2B5EF4-FFF2-40B4-BE49-F238E27FC236}">
                <a16:creationId xmlns:a16="http://schemas.microsoft.com/office/drawing/2014/main" id="{41D99395-6997-844D-17A2-2662BA216C1B}"/>
              </a:ext>
            </a:extLst>
          </p:cNvPr>
          <p:cNvSpPr/>
          <p:nvPr/>
        </p:nvSpPr>
        <p:spPr>
          <a:xfrm>
            <a:off x="5437773" y="1005875"/>
            <a:ext cx="401100" cy="40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2A36A7"/>
                </a:solidFill>
                <a:latin typeface="Viga"/>
                <a:ea typeface="Viga"/>
                <a:cs typeface="Viga"/>
                <a:sym typeface="Viga"/>
              </a:rPr>
              <a:t>5</a:t>
            </a:r>
            <a:endParaRPr dirty="0"/>
          </a:p>
        </p:txBody>
      </p:sp>
      <p:cxnSp>
        <p:nvCxnSpPr>
          <p:cNvPr id="7" name="Google Shape;1315;p54">
            <a:extLst>
              <a:ext uri="{FF2B5EF4-FFF2-40B4-BE49-F238E27FC236}">
                <a16:creationId xmlns:a16="http://schemas.microsoft.com/office/drawing/2014/main" id="{98C655F3-D1BC-35E5-CF14-F72411B5E8BA}"/>
              </a:ext>
            </a:extLst>
          </p:cNvPr>
          <p:cNvCxnSpPr>
            <a:cxnSpLocks/>
            <a:stCxn id="5" idx="0"/>
            <a:endCxn id="6" idx="6"/>
          </p:cNvCxnSpPr>
          <p:nvPr/>
        </p:nvCxnSpPr>
        <p:spPr>
          <a:xfrm rot="16200000" flipV="1">
            <a:off x="6142331" y="902967"/>
            <a:ext cx="434462" cy="1041378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708;p42">
            <a:extLst>
              <a:ext uri="{FF2B5EF4-FFF2-40B4-BE49-F238E27FC236}">
                <a16:creationId xmlns:a16="http://schemas.microsoft.com/office/drawing/2014/main" id="{1A407CED-6A6B-3686-BDBB-74C54989CD59}"/>
              </a:ext>
            </a:extLst>
          </p:cNvPr>
          <p:cNvSpPr txBox="1">
            <a:spLocks/>
          </p:cNvSpPr>
          <p:nvPr/>
        </p:nvSpPr>
        <p:spPr>
          <a:xfrm>
            <a:off x="408431" y="2030750"/>
            <a:ext cx="1950900" cy="475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Heading 1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/h1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US" sz="1000" dirty="0"/>
            </a:b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Heading 2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/h2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US" sz="1000" dirty="0"/>
            </a:b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Heading 3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/h3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US" sz="1000" dirty="0"/>
            </a:b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Heading 4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/h4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US" sz="1000" dirty="0"/>
            </a:b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h5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Heading 5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/h5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US" sz="1000" dirty="0"/>
            </a:b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h6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Heading 6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/h6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000" dirty="0"/>
          </a:p>
        </p:txBody>
      </p:sp>
      <p:sp>
        <p:nvSpPr>
          <p:cNvPr id="21" name="Google Shape;708;p42">
            <a:extLst>
              <a:ext uri="{FF2B5EF4-FFF2-40B4-BE49-F238E27FC236}">
                <a16:creationId xmlns:a16="http://schemas.microsoft.com/office/drawing/2014/main" id="{40B50213-F326-B5DE-233A-5D8B795D6672}"/>
              </a:ext>
            </a:extLst>
          </p:cNvPr>
          <p:cNvSpPr txBox="1">
            <a:spLocks/>
          </p:cNvSpPr>
          <p:nvPr/>
        </p:nvSpPr>
        <p:spPr>
          <a:xfrm>
            <a:off x="3407628" y="3619948"/>
            <a:ext cx="1950900" cy="24666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dirty="0">
                <a:solidFill>
                  <a:srgbClr val="A52A2A"/>
                </a:solidFill>
                <a:latin typeface="Consolas" panose="020B0609020204030204" pitchFamily="49" charset="0"/>
              </a:rPr>
              <a:t>div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This is a Div.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/div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000" dirty="0"/>
          </a:p>
        </p:txBody>
      </p:sp>
      <p:sp>
        <p:nvSpPr>
          <p:cNvPr id="22" name="Google Shape;708;p42">
            <a:extLst>
              <a:ext uri="{FF2B5EF4-FFF2-40B4-BE49-F238E27FC236}">
                <a16:creationId xmlns:a16="http://schemas.microsoft.com/office/drawing/2014/main" id="{F5DB7F2F-8F9C-4D29-40BC-B76464CB6DF7}"/>
              </a:ext>
            </a:extLst>
          </p:cNvPr>
          <p:cNvSpPr txBox="1">
            <a:spLocks/>
          </p:cNvSpPr>
          <p:nvPr/>
        </p:nvSpPr>
        <p:spPr>
          <a:xfrm>
            <a:off x="1382508" y="3618266"/>
            <a:ext cx="2121786" cy="475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This is a paragraph.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/p</a:t>
            </a:r>
            <a:r>
              <a:rPr lang="en-US" sz="1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US" sz="1000" dirty="0"/>
            </a:br>
            <a:endParaRPr lang="en-US" sz="1000" dirty="0"/>
          </a:p>
        </p:txBody>
      </p:sp>
      <p:sp>
        <p:nvSpPr>
          <p:cNvPr id="23" name="Google Shape;708;p42">
            <a:extLst>
              <a:ext uri="{FF2B5EF4-FFF2-40B4-BE49-F238E27FC236}">
                <a16:creationId xmlns:a16="http://schemas.microsoft.com/office/drawing/2014/main" id="{004CE00A-6F5E-5A39-53A1-86544B7308D6}"/>
              </a:ext>
            </a:extLst>
          </p:cNvPr>
          <p:cNvSpPr txBox="1">
            <a:spLocks/>
          </p:cNvSpPr>
          <p:nvPr/>
        </p:nvSpPr>
        <p:spPr>
          <a:xfrm>
            <a:off x="4454071" y="2735042"/>
            <a:ext cx="3876407" cy="182782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1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100" b="0" i="0" dirty="0" err="1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img</a:t>
            </a:r>
            <a:r>
              <a:rPr lang="en-US" sz="11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</a:t>
            </a:r>
            <a:r>
              <a:rPr lang="en-US" sz="1100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src</a:t>
            </a:r>
            <a:r>
              <a:rPr lang="en-US" sz="11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="img_girl.jpg"&gt;</a:t>
            </a:r>
            <a:endParaRPr lang="en-US" sz="11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24" name="Google Shape;708;p42">
            <a:extLst>
              <a:ext uri="{FF2B5EF4-FFF2-40B4-BE49-F238E27FC236}">
                <a16:creationId xmlns:a16="http://schemas.microsoft.com/office/drawing/2014/main" id="{A0AAA605-5901-B9D1-4229-726F73CA2FF4}"/>
              </a:ext>
            </a:extLst>
          </p:cNvPr>
          <p:cNvSpPr txBox="1">
            <a:spLocks/>
          </p:cNvSpPr>
          <p:nvPr/>
        </p:nvSpPr>
        <p:spPr>
          <a:xfrm>
            <a:off x="5758662" y="2012450"/>
            <a:ext cx="3347906" cy="21501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0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10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</a:t>
            </a:r>
            <a:r>
              <a:rPr lang="en-US" sz="1000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href</a:t>
            </a:r>
            <a:r>
              <a:rPr lang="en-US" sz="10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="https://www.google.com"&gt; </a:t>
            </a:r>
            <a:r>
              <a:rPr lang="en-US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Google </a:t>
            </a:r>
            <a:r>
              <a:rPr lang="en-US" sz="10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000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/a</a:t>
            </a:r>
            <a:r>
              <a:rPr lang="en-US" sz="1000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sz="10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33"/>
          <p:cNvGrpSpPr/>
          <p:nvPr/>
        </p:nvGrpSpPr>
        <p:grpSpPr>
          <a:xfrm>
            <a:off x="714150" y="1584250"/>
            <a:ext cx="7715700" cy="281100"/>
            <a:chOff x="714175" y="1591475"/>
            <a:chExt cx="7715700" cy="281100"/>
          </a:xfrm>
        </p:grpSpPr>
        <p:sp>
          <p:nvSpPr>
            <p:cNvPr id="320" name="Google Shape;320;p33"/>
            <p:cNvSpPr/>
            <p:nvPr/>
          </p:nvSpPr>
          <p:spPr>
            <a:xfrm>
              <a:off x="714175" y="1591475"/>
              <a:ext cx="77157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1" name="Google Shape;321;p33"/>
            <p:cNvGrpSpPr/>
            <p:nvPr/>
          </p:nvGrpSpPr>
          <p:grpSpPr>
            <a:xfrm flipH="1">
              <a:off x="885025" y="1661675"/>
              <a:ext cx="575950" cy="140700"/>
              <a:chOff x="8416025" y="66500"/>
              <a:chExt cx="575950" cy="140700"/>
            </a:xfrm>
          </p:grpSpPr>
          <p:sp>
            <p:nvSpPr>
              <p:cNvPr id="322" name="Google Shape;322;p33"/>
              <p:cNvSpPr/>
              <p:nvPr/>
            </p:nvSpPr>
            <p:spPr>
              <a:xfrm>
                <a:off x="8851275" y="66500"/>
                <a:ext cx="140700" cy="140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3"/>
              <p:cNvSpPr/>
              <p:nvPr/>
            </p:nvSpPr>
            <p:spPr>
              <a:xfrm>
                <a:off x="8633650" y="66500"/>
                <a:ext cx="140700" cy="140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3"/>
              <p:cNvSpPr/>
              <p:nvPr/>
            </p:nvSpPr>
            <p:spPr>
              <a:xfrm>
                <a:off x="8416025" y="66500"/>
                <a:ext cx="140700" cy="140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5" name="Google Shape;325;p33"/>
          <p:cNvSpPr/>
          <p:nvPr/>
        </p:nvSpPr>
        <p:spPr>
          <a:xfrm>
            <a:off x="714150" y="1865350"/>
            <a:ext cx="7715700" cy="2259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3"/>
          <p:cNvSpPr txBox="1">
            <a:spLocks noGrp="1"/>
          </p:cNvSpPr>
          <p:nvPr>
            <p:ph type="title"/>
          </p:nvPr>
        </p:nvSpPr>
        <p:spPr>
          <a:xfrm>
            <a:off x="714150" y="6862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 of this lecture</a:t>
            </a:r>
            <a:endParaRPr dirty="0"/>
          </a:p>
        </p:txBody>
      </p:sp>
      <p:graphicFrame>
        <p:nvGraphicFramePr>
          <p:cNvPr id="328" name="Google Shape;328;p33"/>
          <p:cNvGraphicFramePr/>
          <p:nvPr>
            <p:extLst>
              <p:ext uri="{D42A27DB-BD31-4B8C-83A1-F6EECF244321}">
                <p14:modId xmlns:p14="http://schemas.microsoft.com/office/powerpoint/2010/main" val="4121685359"/>
              </p:ext>
            </p:extLst>
          </p:nvPr>
        </p:nvGraphicFramePr>
        <p:xfrm>
          <a:off x="849488" y="1943350"/>
          <a:ext cx="6807950" cy="1051500"/>
        </p:xfrm>
        <a:graphic>
          <a:graphicData uri="http://schemas.openxmlformats.org/drawingml/2006/table">
            <a:tbl>
              <a:tblPr>
                <a:noFill/>
                <a:tableStyleId>{45BFD5D3-072A-4D31-BC9F-6F6016E2E87A}</a:tableStyleId>
              </a:tblPr>
              <a:tblGrid>
                <a:gridCol w="1760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4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Viga"/>
                          <a:ea typeface="Viga"/>
                          <a:cs typeface="Viga"/>
                          <a:sym typeface="Viga"/>
                        </a:rPr>
                        <a:t>Introduction to Web</a:t>
                      </a:r>
                      <a:endParaRPr sz="1100" b="1" dirty="0">
                        <a:solidFill>
                          <a:schemeClr val="accent2"/>
                        </a:solidFill>
                        <a:latin typeface="Viga"/>
                        <a:ea typeface="Viga"/>
                        <a:cs typeface="Viga"/>
                        <a:sym typeface="Vig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What is web development?</a:t>
                      </a:r>
                      <a:endParaRPr sz="900"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Viga"/>
                          <a:ea typeface="Viga"/>
                          <a:cs typeface="Viga"/>
                          <a:sym typeface="Viga"/>
                        </a:rPr>
                        <a:t>Web page creation</a:t>
                      </a:r>
                      <a:endParaRPr sz="1100" b="1" dirty="0">
                        <a:solidFill>
                          <a:schemeClr val="accent2"/>
                        </a:solidFill>
                        <a:latin typeface="Viga"/>
                        <a:ea typeface="Viga"/>
                        <a:cs typeface="Viga"/>
                        <a:sym typeface="Vig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00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C</a:t>
                      </a:r>
                      <a:r>
                        <a:rPr lang="en" sz="900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larification on how web pages are created</a:t>
                      </a:r>
                      <a:endParaRPr sz="900"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accent2"/>
                          </a:solidFill>
                          <a:uFill>
                            <a:noFill/>
                          </a:uFill>
                          <a:latin typeface="Viga"/>
                          <a:ea typeface="Viga"/>
                          <a:cs typeface="Viga"/>
                          <a:sym typeface="Viga"/>
                        </a:rPr>
                        <a:t>Client-Side technologies</a:t>
                      </a:r>
                      <a:endParaRPr sz="1100" b="1" dirty="0">
                        <a:solidFill>
                          <a:schemeClr val="accent2"/>
                        </a:solidFill>
                        <a:latin typeface="Viga"/>
                        <a:ea typeface="Viga"/>
                        <a:cs typeface="Viga"/>
                        <a:sym typeface="Vig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900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Client-side languages</a:t>
                      </a:r>
                      <a:endParaRPr sz="900"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884B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29" name="Google Shape;329;p33"/>
          <p:cNvSpPr txBox="1"/>
          <p:nvPr/>
        </p:nvSpPr>
        <p:spPr>
          <a:xfrm>
            <a:off x="1147950" y="4275000"/>
            <a:ext cx="30000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For more info:</a:t>
            </a:r>
            <a:br>
              <a:rPr lang="en" sz="9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</a:br>
            <a:r>
              <a:rPr lang="en" sz="900" b="1">
                <a:solidFill>
                  <a:schemeClr val="accent2"/>
                </a:solidFill>
                <a:uFill>
                  <a:noFill/>
                </a:uFill>
                <a:latin typeface="Viga"/>
                <a:ea typeface="Viga"/>
                <a:cs typeface="Viga"/>
                <a:sym typeface="Vig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</a:t>
            </a:r>
            <a:r>
              <a:rPr lang="en" sz="9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 |  </a:t>
            </a:r>
            <a:r>
              <a:rPr lang="en" sz="900" b="1">
                <a:solidFill>
                  <a:schemeClr val="accent2"/>
                </a:solidFill>
                <a:uFill>
                  <a:noFill/>
                </a:uFill>
                <a:latin typeface="Viga"/>
                <a:ea typeface="Viga"/>
                <a:cs typeface="Viga"/>
                <a:sym typeface="Vig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9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  |  </a:t>
            </a:r>
            <a:r>
              <a:rPr lang="en" sz="900" b="1">
                <a:solidFill>
                  <a:schemeClr val="accent2"/>
                </a:solidFill>
                <a:uFill>
                  <a:noFill/>
                </a:uFill>
                <a:latin typeface="Viga"/>
                <a:ea typeface="Viga"/>
                <a:cs typeface="Viga"/>
                <a:sym typeface="Vig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endParaRPr sz="9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30" name="Google Shape;330;p33"/>
          <p:cNvSpPr txBox="1"/>
          <p:nvPr/>
        </p:nvSpPr>
        <p:spPr>
          <a:xfrm>
            <a:off x="4635150" y="4275000"/>
            <a:ext cx="33609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You can visit our sister projects:</a:t>
            </a:r>
            <a:br>
              <a:rPr lang="en" sz="9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</a:br>
            <a:r>
              <a:rPr lang="en" sz="900" b="1">
                <a:solidFill>
                  <a:schemeClr val="accent2"/>
                </a:solidFill>
                <a:uFill>
                  <a:noFill/>
                </a:uFill>
                <a:latin typeface="Viga"/>
                <a:ea typeface="Viga"/>
                <a:cs typeface="Viga"/>
                <a:sym typeface="Vig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 | </a:t>
            </a:r>
            <a:r>
              <a:rPr lang="en" sz="900" b="1">
                <a:solidFill>
                  <a:schemeClr val="accent2"/>
                </a:solidFill>
                <a:uFill>
                  <a:noFill/>
                </a:uFill>
                <a:latin typeface="Viga"/>
                <a:ea typeface="Viga"/>
                <a:cs typeface="Viga"/>
                <a:sym typeface="Vig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 | </a:t>
            </a:r>
            <a:r>
              <a:rPr lang="en" sz="900" b="1">
                <a:solidFill>
                  <a:schemeClr val="accent2"/>
                </a:solidFill>
                <a:uFill>
                  <a:noFill/>
                </a:uFill>
                <a:latin typeface="Viga"/>
                <a:ea typeface="Viga"/>
                <a:cs typeface="Viga"/>
                <a:sym typeface="Vig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n" sz="9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 | </a:t>
            </a:r>
            <a:r>
              <a:rPr lang="en" sz="900" b="1">
                <a:solidFill>
                  <a:schemeClr val="accent2"/>
                </a:solidFill>
                <a:uFill>
                  <a:noFill/>
                </a:uFill>
                <a:latin typeface="Viga"/>
                <a:ea typeface="Viga"/>
                <a:cs typeface="Viga"/>
                <a:sym typeface="Viga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 </a:t>
            </a:r>
            <a:r>
              <a:rPr lang="en" sz="900" b="1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| </a:t>
            </a:r>
            <a:r>
              <a:rPr lang="en" sz="900" b="1">
                <a:solidFill>
                  <a:schemeClr val="accent2"/>
                </a:solidFill>
                <a:uFill>
                  <a:noFill/>
                </a:uFill>
                <a:latin typeface="Viga"/>
                <a:ea typeface="Viga"/>
                <a:cs typeface="Viga"/>
                <a:sym typeface="Viga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VIDFY</a:t>
            </a:r>
            <a:endParaRPr sz="9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1" name="Google Shape;1021;p48"/>
          <p:cNvGrpSpPr/>
          <p:nvPr/>
        </p:nvGrpSpPr>
        <p:grpSpPr>
          <a:xfrm>
            <a:off x="714150" y="1391425"/>
            <a:ext cx="7715700" cy="281100"/>
            <a:chOff x="714175" y="1591475"/>
            <a:chExt cx="7715700" cy="281100"/>
          </a:xfrm>
        </p:grpSpPr>
        <p:sp>
          <p:nvSpPr>
            <p:cNvPr id="1022" name="Google Shape;1022;p48"/>
            <p:cNvSpPr/>
            <p:nvPr/>
          </p:nvSpPr>
          <p:spPr>
            <a:xfrm>
              <a:off x="714175" y="1591475"/>
              <a:ext cx="7715700" cy="281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3" name="Google Shape;1023;p48"/>
            <p:cNvGrpSpPr/>
            <p:nvPr/>
          </p:nvGrpSpPr>
          <p:grpSpPr>
            <a:xfrm flipH="1">
              <a:off x="885025" y="1661675"/>
              <a:ext cx="575950" cy="140700"/>
              <a:chOff x="8416025" y="66500"/>
              <a:chExt cx="575950" cy="140700"/>
            </a:xfrm>
          </p:grpSpPr>
          <p:sp>
            <p:nvSpPr>
              <p:cNvPr id="1024" name="Google Shape;1024;p48"/>
              <p:cNvSpPr/>
              <p:nvPr/>
            </p:nvSpPr>
            <p:spPr>
              <a:xfrm>
                <a:off x="8851275" y="66500"/>
                <a:ext cx="140700" cy="140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8"/>
              <p:cNvSpPr/>
              <p:nvPr/>
            </p:nvSpPr>
            <p:spPr>
              <a:xfrm>
                <a:off x="8633650" y="66500"/>
                <a:ext cx="140700" cy="140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8"/>
              <p:cNvSpPr/>
              <p:nvPr/>
            </p:nvSpPr>
            <p:spPr>
              <a:xfrm>
                <a:off x="8416025" y="66500"/>
                <a:ext cx="140700" cy="140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27" name="Google Shape;1027;p48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contenct odels</a:t>
            </a:r>
            <a:endParaRPr dirty="0"/>
          </a:p>
        </p:txBody>
      </p:sp>
      <p:graphicFrame>
        <p:nvGraphicFramePr>
          <p:cNvPr id="1028" name="Google Shape;1028;p48"/>
          <p:cNvGraphicFramePr/>
          <p:nvPr>
            <p:extLst>
              <p:ext uri="{D42A27DB-BD31-4B8C-83A1-F6EECF244321}">
                <p14:modId xmlns:p14="http://schemas.microsoft.com/office/powerpoint/2010/main" val="201377061"/>
              </p:ext>
            </p:extLst>
          </p:nvPr>
        </p:nvGraphicFramePr>
        <p:xfrm>
          <a:off x="714137" y="1672525"/>
          <a:ext cx="7715699" cy="1963150"/>
        </p:xfrm>
        <a:graphic>
          <a:graphicData uri="http://schemas.openxmlformats.org/drawingml/2006/table">
            <a:tbl>
              <a:tblPr>
                <a:noFill/>
                <a:tableStyleId>{45BFD5D3-072A-4D31-BC9F-6F6016E2E87A}</a:tableStyleId>
              </a:tblPr>
              <a:tblGrid>
                <a:gridCol w="20441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357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57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0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>
                        <a:solidFill>
                          <a:schemeClr val="accent2"/>
                        </a:solidFill>
                        <a:latin typeface="Viga"/>
                        <a:ea typeface="Viga"/>
                        <a:cs typeface="Viga"/>
                        <a:sym typeface="Vig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accent2"/>
                          </a:solidFill>
                          <a:latin typeface="Viga"/>
                          <a:ea typeface="Viga"/>
                          <a:cs typeface="Viga"/>
                          <a:sym typeface="Viga"/>
                        </a:rPr>
                        <a:t>Definition</a:t>
                      </a:r>
                      <a:endParaRPr sz="2000" b="1" dirty="0">
                        <a:solidFill>
                          <a:schemeClr val="accent2"/>
                        </a:solidFill>
                        <a:latin typeface="Viga"/>
                        <a:ea typeface="Viga"/>
                        <a:cs typeface="Viga"/>
                        <a:sym typeface="Vig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accent2"/>
                          </a:solidFill>
                          <a:latin typeface="Viga"/>
                          <a:ea typeface="Viga"/>
                          <a:cs typeface="Viga"/>
                          <a:sym typeface="Viga"/>
                        </a:rPr>
                        <a:t>Example</a:t>
                      </a:r>
                      <a:endParaRPr sz="2000" b="1" dirty="0">
                        <a:solidFill>
                          <a:schemeClr val="accent2"/>
                        </a:solidFill>
                        <a:latin typeface="Viga"/>
                        <a:ea typeface="Viga"/>
                        <a:cs typeface="Viga"/>
                        <a:sym typeface="Vig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1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accent2"/>
                          </a:solidFill>
                          <a:latin typeface="Viga"/>
                          <a:ea typeface="Viga"/>
                          <a:cs typeface="Viga"/>
                          <a:sym typeface="Viga"/>
                        </a:rPr>
                        <a:t>Block-elements</a:t>
                      </a:r>
                      <a:endParaRPr sz="2000" b="1" dirty="0">
                        <a:solidFill>
                          <a:schemeClr val="accent2"/>
                        </a:solidFill>
                        <a:latin typeface="Viga"/>
                        <a:ea typeface="Viga"/>
                        <a:cs typeface="Viga"/>
                        <a:sym typeface="Vig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starts on a new line, and the browsers automatically add some space (a margin) before and after the element.</a:t>
                      </a:r>
                      <a:endParaRPr sz="1000"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&lt;div&gt; &lt;p&gt; &lt;section&gt; &lt;h1&gt; - &lt;h6&gt; &lt;hr&gt; … etc.</a:t>
                      </a:r>
                      <a:endParaRPr sz="1000"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1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accent2"/>
                          </a:solidFill>
                          <a:latin typeface="Viga"/>
                          <a:ea typeface="Viga"/>
                          <a:cs typeface="Viga"/>
                          <a:sym typeface="Viga"/>
                        </a:rPr>
                        <a:t>Inline-elements</a:t>
                      </a:r>
                      <a:endParaRPr sz="2000" b="1" dirty="0">
                        <a:solidFill>
                          <a:schemeClr val="accent2"/>
                        </a:solidFill>
                        <a:latin typeface="Viga"/>
                        <a:ea typeface="Viga"/>
                        <a:cs typeface="Viga"/>
                        <a:sym typeface="Vig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Does not start on a new line.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Only takes up as much width as necessary.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&lt;a&gt; &lt;span&gt; &lt;br&gt; &lt;b&gt; … etc.</a:t>
                      </a:r>
                      <a:endParaRPr sz="1000"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54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Entities</a:t>
            </a:r>
            <a:endParaRPr dirty="0"/>
          </a:p>
        </p:txBody>
      </p:sp>
      <p:sp>
        <p:nvSpPr>
          <p:cNvPr id="4" name="Google Shape;553;p38">
            <a:extLst>
              <a:ext uri="{FF2B5EF4-FFF2-40B4-BE49-F238E27FC236}">
                <a16:creationId xmlns:a16="http://schemas.microsoft.com/office/drawing/2014/main" id="{22A6BFA4-0282-98CB-DD9E-5D6D0D3ED36B}"/>
              </a:ext>
            </a:extLst>
          </p:cNvPr>
          <p:cNvSpPr txBox="1"/>
          <p:nvPr/>
        </p:nvSpPr>
        <p:spPr>
          <a:xfrm>
            <a:off x="612576" y="1205835"/>
            <a:ext cx="7590287" cy="248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Reserved characters in HTML must be replaced with entities(&lt;,&gt;,&amp;, White space).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" name="Google Shape;553;p38">
            <a:extLst>
              <a:ext uri="{FF2B5EF4-FFF2-40B4-BE49-F238E27FC236}">
                <a16:creationId xmlns:a16="http://schemas.microsoft.com/office/drawing/2014/main" id="{4A550D5E-4AAE-D970-025F-75FBFCED5AEF}"/>
              </a:ext>
            </a:extLst>
          </p:cNvPr>
          <p:cNvSpPr txBox="1"/>
          <p:nvPr/>
        </p:nvSpPr>
        <p:spPr>
          <a:xfrm>
            <a:off x="612576" y="1569456"/>
            <a:ext cx="6419213" cy="47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To display reserved character, character entities MUST be used as </a:t>
            </a:r>
            <a:r>
              <a:rPr lang="en-US" b="1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&amp;</a:t>
            </a:r>
            <a:r>
              <a:rPr lang="en-US" b="1" dirty="0" err="1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Entity_Number</a:t>
            </a:r>
            <a:r>
              <a:rPr lang="en-US" b="1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 </a:t>
            </a:r>
            <a:r>
              <a:rPr lang="en-US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or </a:t>
            </a:r>
            <a:r>
              <a:rPr lang="en-US" b="1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&amp;#</a:t>
            </a:r>
            <a:r>
              <a:rPr lang="en-US" b="1" dirty="0" err="1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Entity_Name</a:t>
            </a:r>
            <a:r>
              <a:rPr lang="en-US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30E5C-A01F-BFFB-049A-E4F81FC62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175" y="2200220"/>
            <a:ext cx="4622782" cy="286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930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54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Formatting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23AAB4-D995-AD8D-B672-F3F8D80C3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516" y="1271337"/>
            <a:ext cx="5676552" cy="364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6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54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Attributes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DDFEA4-C8A1-8711-B0C6-5F9BBCDAB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175" y="1844786"/>
            <a:ext cx="5229726" cy="2761099"/>
          </a:xfrm>
          <a:prstGeom prst="rect">
            <a:avLst/>
          </a:prstGeom>
        </p:spPr>
      </p:pic>
      <p:sp>
        <p:nvSpPr>
          <p:cNvPr id="4" name="Google Shape;553;p38">
            <a:extLst>
              <a:ext uri="{FF2B5EF4-FFF2-40B4-BE49-F238E27FC236}">
                <a16:creationId xmlns:a16="http://schemas.microsoft.com/office/drawing/2014/main" id="{22A6BFA4-0282-98CB-DD9E-5D6D0D3ED36B}"/>
              </a:ext>
            </a:extLst>
          </p:cNvPr>
          <p:cNvSpPr txBox="1"/>
          <p:nvPr/>
        </p:nvSpPr>
        <p:spPr>
          <a:xfrm>
            <a:off x="714175" y="1184446"/>
            <a:ext cx="6419213" cy="280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HTML attributes</a:t>
            </a:r>
            <a:r>
              <a:rPr lang="en-US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 provide additional information about the HTML element.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54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Styles</a:t>
            </a:r>
            <a:endParaRPr dirty="0"/>
          </a:p>
        </p:txBody>
      </p:sp>
      <p:pic>
        <p:nvPicPr>
          <p:cNvPr id="4102" name="Picture 6" descr="Inline CSS">
            <a:extLst>
              <a:ext uri="{FF2B5EF4-FFF2-40B4-BE49-F238E27FC236}">
                <a16:creationId xmlns:a16="http://schemas.microsoft.com/office/drawing/2014/main" id="{670AF5BB-4FF1-7FD5-A774-24CC648BE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958" y="1180985"/>
            <a:ext cx="4877802" cy="355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3231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54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Images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2A97A3-B838-88E7-34DA-9515C89423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46475" b="11134"/>
          <a:stretch/>
        </p:blipFill>
        <p:spPr>
          <a:xfrm>
            <a:off x="1685905" y="1186885"/>
            <a:ext cx="4475747" cy="4663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1294BA-BB6B-B0EB-A2EF-A8080C684231}"/>
              </a:ext>
            </a:extLst>
          </p:cNvPr>
          <p:cNvSpPr txBox="1"/>
          <p:nvPr/>
        </p:nvSpPr>
        <p:spPr>
          <a:xfrm>
            <a:off x="770021" y="1874947"/>
            <a:ext cx="65344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Example:&lt;</a:t>
            </a:r>
            <a:r>
              <a:rPr lang="en-US" b="0" i="0" dirty="0" err="1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img</a:t>
            </a:r>
            <a:r>
              <a:rPr lang="en-US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</a:t>
            </a:r>
            <a:r>
              <a:rPr lang="en-US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src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="img_chania.jpg"</a:t>
            </a:r>
            <a:r>
              <a:rPr lang="en-US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alt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="Flowers in Chania"&gt;</a:t>
            </a:r>
          </a:p>
        </p:txBody>
      </p:sp>
      <p:sp>
        <p:nvSpPr>
          <p:cNvPr id="8" name="Google Shape;553;p38">
            <a:extLst>
              <a:ext uri="{FF2B5EF4-FFF2-40B4-BE49-F238E27FC236}">
                <a16:creationId xmlns:a16="http://schemas.microsoft.com/office/drawing/2014/main" id="{6B941BDE-D6BA-4E0A-47C3-838E36E8AA05}"/>
              </a:ext>
            </a:extLst>
          </p:cNvPr>
          <p:cNvSpPr txBox="1"/>
          <p:nvPr/>
        </p:nvSpPr>
        <p:spPr>
          <a:xfrm>
            <a:off x="714175" y="2370642"/>
            <a:ext cx="6419213" cy="47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aleway Medium" pitchFamily="2" charset="0"/>
                <a:ea typeface="Raleway Medium"/>
                <a:cs typeface="Raleway Medium"/>
                <a:sym typeface="Raleway Medium"/>
              </a:rPr>
              <a:t>Note that </a:t>
            </a:r>
            <a:r>
              <a:rPr lang="en-US" dirty="0">
                <a:solidFill>
                  <a:schemeClr val="accent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&lt;</a:t>
            </a:r>
            <a:r>
              <a:rPr lang="en-US" dirty="0" err="1">
                <a:solidFill>
                  <a:schemeClr val="accent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img</a:t>
            </a:r>
            <a:r>
              <a:rPr lang="en-US" dirty="0">
                <a:solidFill>
                  <a:schemeClr val="accent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&gt;</a:t>
            </a:r>
            <a:r>
              <a:rPr lang="en-US" dirty="0">
                <a:latin typeface="Raleway Medium" pitchFamily="2" charset="0"/>
                <a:ea typeface="Raleway Medium"/>
                <a:cs typeface="Raleway Medium"/>
                <a:sym typeface="Raleway Medium"/>
              </a:rPr>
              <a:t> tag doesn’t have a closing tag.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9" name="Google Shape;553;p38">
            <a:extLst>
              <a:ext uri="{FF2B5EF4-FFF2-40B4-BE49-F238E27FC236}">
                <a16:creationId xmlns:a16="http://schemas.microsoft.com/office/drawing/2014/main" id="{E467709B-9315-A1ED-90B5-8559C3D71360}"/>
              </a:ext>
            </a:extLst>
          </p:cNvPr>
          <p:cNvSpPr txBox="1"/>
          <p:nvPr/>
        </p:nvSpPr>
        <p:spPr>
          <a:xfrm>
            <a:off x="714173" y="1345419"/>
            <a:ext cx="641921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Syntax: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A2C01B-7FAF-D367-FD44-C05C3DF30233}"/>
              </a:ext>
            </a:extLst>
          </p:cNvPr>
          <p:cNvSpPr txBox="1"/>
          <p:nvPr/>
        </p:nvSpPr>
        <p:spPr>
          <a:xfrm>
            <a:off x="770021" y="2746281"/>
            <a:ext cx="49463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src</a:t>
            </a:r>
            <a:r>
              <a:rPr lang="en-US" b="0" i="0" dirty="0">
                <a:solidFill>
                  <a:schemeClr val="tx2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 attribute 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- Specifies the path to the image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87CEA2-74F8-8C7F-C955-69588293BD91}"/>
              </a:ext>
            </a:extLst>
          </p:cNvPr>
          <p:cNvSpPr txBox="1"/>
          <p:nvPr/>
        </p:nvSpPr>
        <p:spPr>
          <a:xfrm>
            <a:off x="770020" y="3054058"/>
            <a:ext cx="56789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alt </a:t>
            </a:r>
            <a:r>
              <a:rPr lang="en-US" b="0" i="0" dirty="0">
                <a:solidFill>
                  <a:schemeClr val="tx2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attribute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 - Specifies an alternate text for the image</a:t>
            </a:r>
          </a:p>
        </p:txBody>
      </p:sp>
    </p:spTree>
    <p:extLst>
      <p:ext uri="{BB962C8B-B14F-4D97-AF65-F5344CB8AC3E}">
        <p14:creationId xmlns:p14="http://schemas.microsoft.com/office/powerpoint/2010/main" val="30496795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54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Links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4D471-2B29-7610-CBD4-59BB9F951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305" y="1246196"/>
            <a:ext cx="4894705" cy="397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837E52-D315-71BB-E75B-FA645F5DAEE3}"/>
              </a:ext>
            </a:extLst>
          </p:cNvPr>
          <p:cNvSpPr txBox="1"/>
          <p:nvPr/>
        </p:nvSpPr>
        <p:spPr>
          <a:xfrm>
            <a:off x="714175" y="1925815"/>
            <a:ext cx="72534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Example: 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</a:t>
            </a:r>
            <a:r>
              <a:rPr lang="en-US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href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="https://www.google.com/"&gt;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Google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/a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DD6E9E-BF6E-9575-7065-600D1ED3D602}"/>
              </a:ext>
            </a:extLst>
          </p:cNvPr>
          <p:cNvSpPr txBox="1"/>
          <p:nvPr/>
        </p:nvSpPr>
        <p:spPr>
          <a:xfrm>
            <a:off x="714175" y="3259716"/>
            <a:ext cx="72534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Example: 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</a:t>
            </a:r>
            <a:r>
              <a:rPr lang="en-US" b="0" i="0" dirty="0" err="1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href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="https://www.google.com/" </a:t>
            </a:r>
            <a:r>
              <a:rPr lang="en-US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target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="_blank"&gt;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Google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A52A2A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/a</a:t>
            </a:r>
            <a:r>
              <a:rPr lang="en-US" b="0" i="0" dirty="0">
                <a:solidFill>
                  <a:srgbClr val="0000CD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sp>
        <p:nvSpPr>
          <p:cNvPr id="10" name="Google Shape;553;p38">
            <a:extLst>
              <a:ext uri="{FF2B5EF4-FFF2-40B4-BE49-F238E27FC236}">
                <a16:creationId xmlns:a16="http://schemas.microsoft.com/office/drawing/2014/main" id="{8928A82F-A6D1-A142-4F77-4F8903215809}"/>
              </a:ext>
            </a:extLst>
          </p:cNvPr>
          <p:cNvSpPr txBox="1"/>
          <p:nvPr/>
        </p:nvSpPr>
        <p:spPr>
          <a:xfrm>
            <a:off x="714174" y="2471053"/>
            <a:ext cx="641921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target</a:t>
            </a: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 attribute:</a:t>
            </a:r>
            <a:r>
              <a:rPr lang="en-US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aleway Medium" pitchFamily="2" charset="0"/>
              </a:rPr>
              <a:t>attribute specifies where to open the linked document</a:t>
            </a:r>
            <a:r>
              <a:rPr lang="en-US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1" name="Google Shape;553;p38">
            <a:extLst>
              <a:ext uri="{FF2B5EF4-FFF2-40B4-BE49-F238E27FC236}">
                <a16:creationId xmlns:a16="http://schemas.microsoft.com/office/drawing/2014/main" id="{166A39A9-5985-27EC-930B-96D5FBEB1BBF}"/>
              </a:ext>
            </a:extLst>
          </p:cNvPr>
          <p:cNvSpPr txBox="1"/>
          <p:nvPr/>
        </p:nvSpPr>
        <p:spPr>
          <a:xfrm>
            <a:off x="714175" y="2890758"/>
            <a:ext cx="641921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_blank </a:t>
            </a: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value:</a:t>
            </a:r>
            <a:r>
              <a:rPr lang="en-US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aleway Medium" pitchFamily="2" charset="0"/>
              </a:rPr>
              <a:t>Opens the document in a new window or tab</a:t>
            </a:r>
            <a:r>
              <a:rPr lang="en-US" dirty="0">
                <a:solidFill>
                  <a:schemeClr val="dk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.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2" name="Google Shape;553;p38">
            <a:extLst>
              <a:ext uri="{FF2B5EF4-FFF2-40B4-BE49-F238E27FC236}">
                <a16:creationId xmlns:a16="http://schemas.microsoft.com/office/drawing/2014/main" id="{E7691DF9-4958-02E0-1FA8-FD88FC93EC3E}"/>
              </a:ext>
            </a:extLst>
          </p:cNvPr>
          <p:cNvSpPr txBox="1"/>
          <p:nvPr/>
        </p:nvSpPr>
        <p:spPr>
          <a:xfrm>
            <a:off x="714173" y="1345419"/>
            <a:ext cx="641921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Syntax:</a:t>
            </a:r>
            <a:endParaRPr dirty="0"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</p:spTree>
    <p:extLst>
      <p:ext uri="{BB962C8B-B14F-4D97-AF65-F5344CB8AC3E}">
        <p14:creationId xmlns:p14="http://schemas.microsoft.com/office/powerpoint/2010/main" val="2866031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8" name="Google Shape;1168;p51"/>
          <p:cNvGrpSpPr/>
          <p:nvPr/>
        </p:nvGrpSpPr>
        <p:grpSpPr>
          <a:xfrm>
            <a:off x="1045661" y="993983"/>
            <a:ext cx="2877332" cy="3011948"/>
            <a:chOff x="1045661" y="993983"/>
            <a:chExt cx="2877332" cy="3011948"/>
          </a:xfrm>
        </p:grpSpPr>
        <p:grpSp>
          <p:nvGrpSpPr>
            <p:cNvPr id="1169" name="Google Shape;1169;p51"/>
            <p:cNvGrpSpPr/>
            <p:nvPr/>
          </p:nvGrpSpPr>
          <p:grpSpPr>
            <a:xfrm>
              <a:off x="1358393" y="2202908"/>
              <a:ext cx="100275" cy="100275"/>
              <a:chOff x="1852468" y="1793870"/>
              <a:chExt cx="100275" cy="100275"/>
            </a:xfrm>
          </p:grpSpPr>
          <p:sp>
            <p:nvSpPr>
              <p:cNvPr id="1170" name="Google Shape;1170;p51"/>
              <p:cNvSpPr/>
              <p:nvPr/>
            </p:nvSpPr>
            <p:spPr>
              <a:xfrm>
                <a:off x="1895422" y="1793870"/>
                <a:ext cx="14340" cy="10027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671" extrusionOk="0">
                    <a:moveTo>
                      <a:pt x="334" y="1"/>
                    </a:moveTo>
                    <a:cubicBezTo>
                      <a:pt x="134" y="1"/>
                      <a:pt x="0" y="167"/>
                      <a:pt x="0" y="334"/>
                    </a:cubicBezTo>
                    <a:lnTo>
                      <a:pt x="0" y="4337"/>
                    </a:lnTo>
                    <a:cubicBezTo>
                      <a:pt x="0" y="4537"/>
                      <a:pt x="167" y="4671"/>
                      <a:pt x="334" y="4671"/>
                    </a:cubicBezTo>
                    <a:cubicBezTo>
                      <a:pt x="501" y="4671"/>
                      <a:pt x="668" y="4537"/>
                      <a:pt x="668" y="4337"/>
                    </a:cubicBezTo>
                    <a:lnTo>
                      <a:pt x="668" y="334"/>
                    </a:lnTo>
                    <a:cubicBezTo>
                      <a:pt x="668" y="134"/>
                      <a:pt x="568" y="1"/>
                      <a:pt x="3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51"/>
              <p:cNvSpPr/>
              <p:nvPr/>
            </p:nvSpPr>
            <p:spPr>
              <a:xfrm>
                <a:off x="1852468" y="1836824"/>
                <a:ext cx="100275" cy="14362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69" extrusionOk="0">
                    <a:moveTo>
                      <a:pt x="334" y="1"/>
                    </a:moveTo>
                    <a:cubicBezTo>
                      <a:pt x="133" y="1"/>
                      <a:pt x="0" y="168"/>
                      <a:pt x="0" y="335"/>
                    </a:cubicBezTo>
                    <a:cubicBezTo>
                      <a:pt x="0" y="535"/>
                      <a:pt x="167" y="668"/>
                      <a:pt x="334" y="668"/>
                    </a:cubicBezTo>
                    <a:lnTo>
                      <a:pt x="4336" y="668"/>
                    </a:lnTo>
                    <a:cubicBezTo>
                      <a:pt x="4503" y="668"/>
                      <a:pt x="4670" y="535"/>
                      <a:pt x="4670" y="335"/>
                    </a:cubicBezTo>
                    <a:cubicBezTo>
                      <a:pt x="4670" y="134"/>
                      <a:pt x="4503" y="1"/>
                      <a:pt x="43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2" name="Google Shape;1172;p51"/>
            <p:cNvGrpSpPr/>
            <p:nvPr/>
          </p:nvGrpSpPr>
          <p:grpSpPr>
            <a:xfrm>
              <a:off x="1675592" y="1023041"/>
              <a:ext cx="291492" cy="289222"/>
              <a:chOff x="1967034" y="732675"/>
              <a:chExt cx="186209" cy="184771"/>
            </a:xfrm>
          </p:grpSpPr>
          <p:sp>
            <p:nvSpPr>
              <p:cNvPr id="1173" name="Google Shape;1173;p51"/>
              <p:cNvSpPr/>
              <p:nvPr/>
            </p:nvSpPr>
            <p:spPr>
              <a:xfrm>
                <a:off x="2052964" y="732675"/>
                <a:ext cx="14340" cy="184771"/>
              </a:xfrm>
              <a:custGeom>
                <a:avLst/>
                <a:gdLst/>
                <a:ahLst/>
                <a:cxnLst/>
                <a:rect l="l" t="t" r="r" b="b"/>
                <a:pathLst>
                  <a:path w="668" h="8607" extrusionOk="0">
                    <a:moveTo>
                      <a:pt x="334" y="0"/>
                    </a:moveTo>
                    <a:cubicBezTo>
                      <a:pt x="133" y="0"/>
                      <a:pt x="0" y="167"/>
                      <a:pt x="0" y="334"/>
                    </a:cubicBezTo>
                    <a:lnTo>
                      <a:pt x="0" y="8273"/>
                    </a:lnTo>
                    <a:cubicBezTo>
                      <a:pt x="0" y="8506"/>
                      <a:pt x="167" y="8606"/>
                      <a:pt x="334" y="8606"/>
                    </a:cubicBezTo>
                    <a:cubicBezTo>
                      <a:pt x="500" y="8606"/>
                      <a:pt x="667" y="8506"/>
                      <a:pt x="667" y="8339"/>
                    </a:cubicBezTo>
                    <a:lnTo>
                      <a:pt x="667" y="334"/>
                    </a:lnTo>
                    <a:cubicBezTo>
                      <a:pt x="667" y="100"/>
                      <a:pt x="500" y="0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51"/>
              <p:cNvSpPr/>
              <p:nvPr/>
            </p:nvSpPr>
            <p:spPr>
              <a:xfrm>
                <a:off x="1967034" y="817167"/>
                <a:ext cx="186209" cy="14340"/>
              </a:xfrm>
              <a:custGeom>
                <a:avLst/>
                <a:gdLst/>
                <a:ahLst/>
                <a:cxnLst/>
                <a:rect l="l" t="t" r="r" b="b"/>
                <a:pathLst>
                  <a:path w="8674" h="668" extrusionOk="0">
                    <a:moveTo>
                      <a:pt x="334" y="0"/>
                    </a:moveTo>
                    <a:cubicBezTo>
                      <a:pt x="134" y="0"/>
                      <a:pt x="0" y="134"/>
                      <a:pt x="0" y="334"/>
                    </a:cubicBezTo>
                    <a:cubicBezTo>
                      <a:pt x="0" y="567"/>
                      <a:pt x="167" y="667"/>
                      <a:pt x="334" y="667"/>
                    </a:cubicBezTo>
                    <a:lnTo>
                      <a:pt x="8339" y="667"/>
                    </a:lnTo>
                    <a:cubicBezTo>
                      <a:pt x="8506" y="667"/>
                      <a:pt x="8673" y="567"/>
                      <a:pt x="8673" y="334"/>
                    </a:cubicBezTo>
                    <a:cubicBezTo>
                      <a:pt x="8673" y="134"/>
                      <a:pt x="8506" y="0"/>
                      <a:pt x="8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" name="Google Shape;1175;p51"/>
            <p:cNvGrpSpPr/>
            <p:nvPr/>
          </p:nvGrpSpPr>
          <p:grpSpPr>
            <a:xfrm>
              <a:off x="3518992" y="993983"/>
              <a:ext cx="114868" cy="114888"/>
              <a:chOff x="981426" y="1951871"/>
              <a:chExt cx="118604" cy="118625"/>
            </a:xfrm>
          </p:grpSpPr>
          <p:sp>
            <p:nvSpPr>
              <p:cNvPr id="1176" name="Google Shape;1176;p51"/>
              <p:cNvSpPr/>
              <p:nvPr/>
            </p:nvSpPr>
            <p:spPr>
              <a:xfrm>
                <a:off x="1033144" y="1951871"/>
                <a:ext cx="15172" cy="118625"/>
              </a:xfrm>
              <a:custGeom>
                <a:avLst/>
                <a:gdLst/>
                <a:ahLst/>
                <a:cxnLst/>
                <a:rect l="l" t="t" r="r" b="b"/>
                <a:pathLst>
                  <a:path w="734" h="5739" extrusionOk="0">
                    <a:moveTo>
                      <a:pt x="367" y="1"/>
                    </a:moveTo>
                    <a:cubicBezTo>
                      <a:pt x="167" y="1"/>
                      <a:pt x="0" y="167"/>
                      <a:pt x="0" y="401"/>
                    </a:cubicBezTo>
                    <a:lnTo>
                      <a:pt x="0" y="5338"/>
                    </a:lnTo>
                    <a:cubicBezTo>
                      <a:pt x="0" y="5571"/>
                      <a:pt x="167" y="5738"/>
                      <a:pt x="367" y="5738"/>
                    </a:cubicBezTo>
                    <a:cubicBezTo>
                      <a:pt x="567" y="5738"/>
                      <a:pt x="734" y="5505"/>
                      <a:pt x="734" y="5338"/>
                    </a:cubicBezTo>
                    <a:lnTo>
                      <a:pt x="734" y="401"/>
                    </a:lnTo>
                    <a:cubicBezTo>
                      <a:pt x="734" y="167"/>
                      <a:pt x="567" y="1"/>
                      <a:pt x="3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51"/>
              <p:cNvSpPr/>
              <p:nvPr/>
            </p:nvSpPr>
            <p:spPr>
              <a:xfrm>
                <a:off x="981426" y="2002907"/>
                <a:ext cx="118604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768" extrusionOk="0">
                    <a:moveTo>
                      <a:pt x="367" y="0"/>
                    </a:moveTo>
                    <a:cubicBezTo>
                      <a:pt x="167" y="0"/>
                      <a:pt x="0" y="167"/>
                      <a:pt x="0" y="367"/>
                    </a:cubicBezTo>
                    <a:cubicBezTo>
                      <a:pt x="0" y="601"/>
                      <a:pt x="167" y="767"/>
                      <a:pt x="367" y="767"/>
                    </a:cubicBezTo>
                    <a:lnTo>
                      <a:pt x="5337" y="767"/>
                    </a:lnTo>
                    <a:cubicBezTo>
                      <a:pt x="5571" y="767"/>
                      <a:pt x="5738" y="601"/>
                      <a:pt x="5704" y="367"/>
                    </a:cubicBezTo>
                    <a:cubicBezTo>
                      <a:pt x="5704" y="167"/>
                      <a:pt x="5538" y="0"/>
                      <a:pt x="53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8" name="Google Shape;1178;p51"/>
            <p:cNvGrpSpPr/>
            <p:nvPr/>
          </p:nvGrpSpPr>
          <p:grpSpPr>
            <a:xfrm>
              <a:off x="3709291" y="3792229"/>
              <a:ext cx="213702" cy="213702"/>
              <a:chOff x="2485945" y="2065643"/>
              <a:chExt cx="220652" cy="220652"/>
            </a:xfrm>
          </p:grpSpPr>
          <p:sp>
            <p:nvSpPr>
              <p:cNvPr id="1179" name="Google Shape;1179;p51"/>
              <p:cNvSpPr/>
              <p:nvPr/>
            </p:nvSpPr>
            <p:spPr>
              <a:xfrm>
                <a:off x="2588678" y="2065643"/>
                <a:ext cx="15875" cy="220652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0675" extrusionOk="0">
                    <a:moveTo>
                      <a:pt x="368" y="1"/>
                    </a:moveTo>
                    <a:cubicBezTo>
                      <a:pt x="168" y="1"/>
                      <a:pt x="1" y="167"/>
                      <a:pt x="1" y="401"/>
                    </a:cubicBezTo>
                    <a:lnTo>
                      <a:pt x="1" y="10308"/>
                    </a:lnTo>
                    <a:cubicBezTo>
                      <a:pt x="1" y="10508"/>
                      <a:pt x="168" y="10675"/>
                      <a:pt x="368" y="10675"/>
                    </a:cubicBezTo>
                    <a:cubicBezTo>
                      <a:pt x="601" y="10675"/>
                      <a:pt x="768" y="10475"/>
                      <a:pt x="768" y="10275"/>
                    </a:cubicBezTo>
                    <a:lnTo>
                      <a:pt x="768" y="401"/>
                    </a:lnTo>
                    <a:cubicBezTo>
                      <a:pt x="768" y="167"/>
                      <a:pt x="601" y="1"/>
                      <a:pt x="3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51"/>
              <p:cNvSpPr/>
              <p:nvPr/>
            </p:nvSpPr>
            <p:spPr>
              <a:xfrm>
                <a:off x="2485945" y="2168376"/>
                <a:ext cx="220652" cy="15895"/>
              </a:xfrm>
              <a:custGeom>
                <a:avLst/>
                <a:gdLst/>
                <a:ahLst/>
                <a:cxnLst/>
                <a:rect l="l" t="t" r="r" b="b"/>
                <a:pathLst>
                  <a:path w="10675" h="769" extrusionOk="0">
                    <a:moveTo>
                      <a:pt x="401" y="1"/>
                    </a:moveTo>
                    <a:cubicBezTo>
                      <a:pt x="167" y="1"/>
                      <a:pt x="1" y="168"/>
                      <a:pt x="1" y="368"/>
                    </a:cubicBezTo>
                    <a:cubicBezTo>
                      <a:pt x="1" y="601"/>
                      <a:pt x="167" y="768"/>
                      <a:pt x="401" y="768"/>
                    </a:cubicBezTo>
                    <a:lnTo>
                      <a:pt x="10275" y="768"/>
                    </a:lnTo>
                    <a:cubicBezTo>
                      <a:pt x="10508" y="768"/>
                      <a:pt x="10675" y="601"/>
                      <a:pt x="10641" y="368"/>
                    </a:cubicBezTo>
                    <a:cubicBezTo>
                      <a:pt x="10641" y="168"/>
                      <a:pt x="10475" y="1"/>
                      <a:pt x="10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1" name="Google Shape;1181;p51"/>
            <p:cNvSpPr/>
            <p:nvPr/>
          </p:nvSpPr>
          <p:spPr>
            <a:xfrm>
              <a:off x="1045661" y="3714599"/>
              <a:ext cx="260460" cy="234434"/>
            </a:xfrm>
            <a:custGeom>
              <a:avLst/>
              <a:gdLst/>
              <a:ahLst/>
              <a:cxnLst/>
              <a:rect l="l" t="t" r="r" b="b"/>
              <a:pathLst>
                <a:path w="13010" h="11710" extrusionOk="0">
                  <a:moveTo>
                    <a:pt x="9140" y="735"/>
                  </a:moveTo>
                  <a:cubicBezTo>
                    <a:pt x="10808" y="735"/>
                    <a:pt x="12143" y="2102"/>
                    <a:pt x="12143" y="3737"/>
                  </a:cubicBezTo>
                  <a:cubicBezTo>
                    <a:pt x="12143" y="4538"/>
                    <a:pt x="11842" y="5238"/>
                    <a:pt x="11342" y="5772"/>
                  </a:cubicBezTo>
                  <a:lnTo>
                    <a:pt x="6472" y="10609"/>
                  </a:lnTo>
                  <a:lnTo>
                    <a:pt x="1768" y="5939"/>
                  </a:lnTo>
                  <a:lnTo>
                    <a:pt x="1602" y="5805"/>
                  </a:lnTo>
                  <a:cubicBezTo>
                    <a:pt x="1101" y="5238"/>
                    <a:pt x="801" y="4504"/>
                    <a:pt x="801" y="3737"/>
                  </a:cubicBezTo>
                  <a:cubicBezTo>
                    <a:pt x="801" y="2069"/>
                    <a:pt x="2135" y="735"/>
                    <a:pt x="3803" y="735"/>
                  </a:cubicBezTo>
                  <a:cubicBezTo>
                    <a:pt x="4771" y="735"/>
                    <a:pt x="5638" y="1168"/>
                    <a:pt x="6105" y="1936"/>
                  </a:cubicBezTo>
                  <a:lnTo>
                    <a:pt x="6438" y="2369"/>
                  </a:lnTo>
                  <a:lnTo>
                    <a:pt x="6772" y="1936"/>
                  </a:lnTo>
                  <a:cubicBezTo>
                    <a:pt x="7306" y="1168"/>
                    <a:pt x="8173" y="735"/>
                    <a:pt x="9140" y="735"/>
                  </a:cubicBezTo>
                  <a:close/>
                  <a:moveTo>
                    <a:pt x="3803" y="1"/>
                  </a:moveTo>
                  <a:cubicBezTo>
                    <a:pt x="1735" y="1"/>
                    <a:pt x="0" y="1669"/>
                    <a:pt x="0" y="3737"/>
                  </a:cubicBezTo>
                  <a:cubicBezTo>
                    <a:pt x="0" y="4704"/>
                    <a:pt x="367" y="5638"/>
                    <a:pt x="1035" y="6339"/>
                  </a:cubicBezTo>
                  <a:lnTo>
                    <a:pt x="6505" y="11709"/>
                  </a:lnTo>
                  <a:lnTo>
                    <a:pt x="11809" y="6539"/>
                  </a:lnTo>
                  <a:lnTo>
                    <a:pt x="12009" y="6339"/>
                  </a:lnTo>
                  <a:cubicBezTo>
                    <a:pt x="12643" y="5638"/>
                    <a:pt x="13010" y="4704"/>
                    <a:pt x="13010" y="3737"/>
                  </a:cubicBezTo>
                  <a:cubicBezTo>
                    <a:pt x="13010" y="1702"/>
                    <a:pt x="11309" y="1"/>
                    <a:pt x="9240" y="1"/>
                  </a:cubicBezTo>
                  <a:cubicBezTo>
                    <a:pt x="8173" y="1"/>
                    <a:pt x="7239" y="401"/>
                    <a:pt x="6505" y="1135"/>
                  </a:cubicBezTo>
                  <a:cubicBezTo>
                    <a:pt x="5805" y="401"/>
                    <a:pt x="4837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51"/>
          <p:cNvGrpSpPr/>
          <p:nvPr/>
        </p:nvGrpSpPr>
        <p:grpSpPr>
          <a:xfrm>
            <a:off x="2840803" y="5746120"/>
            <a:ext cx="101493" cy="100059"/>
            <a:chOff x="2938383" y="4189381"/>
            <a:chExt cx="104794" cy="103313"/>
          </a:xfrm>
        </p:grpSpPr>
        <p:sp>
          <p:nvSpPr>
            <p:cNvPr id="1183" name="Google Shape;1183;p51"/>
            <p:cNvSpPr/>
            <p:nvPr/>
          </p:nvSpPr>
          <p:spPr>
            <a:xfrm>
              <a:off x="2983298" y="4189381"/>
              <a:ext cx="14987" cy="103313"/>
            </a:xfrm>
            <a:custGeom>
              <a:avLst/>
              <a:gdLst/>
              <a:ahLst/>
              <a:cxnLst/>
              <a:rect l="l" t="t" r="r" b="b"/>
              <a:pathLst>
                <a:path w="668" h="4605" extrusionOk="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lnTo>
                    <a:pt x="0" y="4271"/>
                  </a:lnTo>
                  <a:cubicBezTo>
                    <a:pt x="0" y="4504"/>
                    <a:pt x="167" y="4604"/>
                    <a:pt x="334" y="4604"/>
                  </a:cubicBezTo>
                  <a:cubicBezTo>
                    <a:pt x="500" y="4604"/>
                    <a:pt x="634" y="4504"/>
                    <a:pt x="667" y="4337"/>
                  </a:cubicBezTo>
                  <a:lnTo>
                    <a:pt x="667" y="334"/>
                  </a:lnTo>
                  <a:cubicBezTo>
                    <a:pt x="667" y="101"/>
                    <a:pt x="534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1"/>
            <p:cNvSpPr/>
            <p:nvPr/>
          </p:nvSpPr>
          <p:spPr>
            <a:xfrm>
              <a:off x="2938383" y="4232792"/>
              <a:ext cx="104794" cy="14987"/>
            </a:xfrm>
            <a:custGeom>
              <a:avLst/>
              <a:gdLst/>
              <a:ahLst/>
              <a:cxnLst/>
              <a:rect l="l" t="t" r="r" b="b"/>
              <a:pathLst>
                <a:path w="4671" h="668" extrusionOk="0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68"/>
                    <a:pt x="167" y="668"/>
                    <a:pt x="334" y="668"/>
                  </a:cubicBezTo>
                  <a:lnTo>
                    <a:pt x="4337" y="668"/>
                  </a:lnTo>
                  <a:cubicBezTo>
                    <a:pt x="4504" y="668"/>
                    <a:pt x="4637" y="568"/>
                    <a:pt x="4671" y="334"/>
                  </a:cubicBezTo>
                  <a:cubicBezTo>
                    <a:pt x="4671" y="134"/>
                    <a:pt x="4504" y="1"/>
                    <a:pt x="43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" name="Google Shape;1185;p51"/>
          <p:cNvSpPr txBox="1">
            <a:spLocks noGrp="1"/>
          </p:cNvSpPr>
          <p:nvPr>
            <p:ph type="subTitle" idx="2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Front-End Web Development Using React – HTML</a:t>
            </a:r>
          </a:p>
        </p:txBody>
      </p:sp>
      <p:sp>
        <p:nvSpPr>
          <p:cNvPr id="6" name="Google Shape;1405;p58">
            <a:extLst>
              <a:ext uri="{FF2B5EF4-FFF2-40B4-BE49-F238E27FC236}">
                <a16:creationId xmlns:a16="http://schemas.microsoft.com/office/drawing/2014/main" id="{821F66FB-86B9-E661-D331-4F84A0750C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1786" y="972961"/>
            <a:ext cx="5232765" cy="1219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Thanks</a:t>
            </a:r>
            <a:r>
              <a:rPr lang="en" dirty="0">
                <a:solidFill>
                  <a:schemeClr val="dk2"/>
                </a:solidFill>
              </a:rPr>
              <a:t>!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406" name="Google Shape;1406;p58"/>
          <p:cNvSpPr txBox="1">
            <a:spLocks noGrp="1"/>
          </p:cNvSpPr>
          <p:nvPr>
            <p:ph type="subTitle" idx="1"/>
          </p:nvPr>
        </p:nvSpPr>
        <p:spPr>
          <a:xfrm>
            <a:off x="2430680" y="2423271"/>
            <a:ext cx="4823400" cy="1116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Viga"/>
                <a:ea typeface="Viga"/>
                <a:cs typeface="Viga"/>
                <a:sym typeface="Viga"/>
              </a:rPr>
              <a:t>Does anyone have any question?</a:t>
            </a:r>
            <a:endParaRPr lang="ar-EG" sz="2000" b="1" dirty="0">
              <a:solidFill>
                <a:schemeClr val="accent2"/>
              </a:solidFill>
              <a:latin typeface="Viga"/>
              <a:ea typeface="Viga"/>
              <a:cs typeface="Viga"/>
              <a:sym typeface="Vig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ReemHassan160299@gmail.com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+201092427577</a:t>
            </a:r>
            <a:endParaRPr dirty="0"/>
          </a:p>
        </p:txBody>
      </p:sp>
      <p:sp>
        <p:nvSpPr>
          <p:cNvPr id="1407" name="Google Shape;1407;p58"/>
          <p:cNvSpPr/>
          <p:nvPr/>
        </p:nvSpPr>
        <p:spPr>
          <a:xfrm>
            <a:off x="2840803" y="4200861"/>
            <a:ext cx="3808200" cy="339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Please keep this slide for attribution</a:t>
            </a:r>
            <a:endParaRPr sz="1200"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36"/>
          <p:cNvGrpSpPr/>
          <p:nvPr/>
        </p:nvGrpSpPr>
        <p:grpSpPr>
          <a:xfrm>
            <a:off x="589800" y="1047638"/>
            <a:ext cx="3090000" cy="421500"/>
            <a:chOff x="589800" y="1255075"/>
            <a:chExt cx="3090000" cy="421500"/>
          </a:xfrm>
        </p:grpSpPr>
        <p:sp>
          <p:nvSpPr>
            <p:cNvPr id="463" name="Google Shape;463;p36"/>
            <p:cNvSpPr/>
            <p:nvPr/>
          </p:nvSpPr>
          <p:spPr>
            <a:xfrm>
              <a:off x="589800" y="1255075"/>
              <a:ext cx="3090000" cy="421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64" name="Google Shape;464;p36"/>
            <p:cNvGrpSpPr/>
            <p:nvPr/>
          </p:nvGrpSpPr>
          <p:grpSpPr>
            <a:xfrm flipH="1">
              <a:off x="760650" y="1395475"/>
              <a:ext cx="575950" cy="140700"/>
              <a:chOff x="8416025" y="66500"/>
              <a:chExt cx="575950" cy="140700"/>
            </a:xfrm>
          </p:grpSpPr>
          <p:sp>
            <p:nvSpPr>
              <p:cNvPr id="465" name="Google Shape;465;p36"/>
              <p:cNvSpPr/>
              <p:nvPr/>
            </p:nvSpPr>
            <p:spPr>
              <a:xfrm>
                <a:off x="8851275" y="66500"/>
                <a:ext cx="140700" cy="140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6"/>
              <p:cNvSpPr/>
              <p:nvPr/>
            </p:nvSpPr>
            <p:spPr>
              <a:xfrm>
                <a:off x="8633650" y="66500"/>
                <a:ext cx="140700" cy="140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6"/>
              <p:cNvSpPr/>
              <p:nvPr/>
            </p:nvSpPr>
            <p:spPr>
              <a:xfrm>
                <a:off x="8416025" y="66500"/>
                <a:ext cx="140700" cy="140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8" name="Google Shape;468;p36"/>
          <p:cNvSpPr/>
          <p:nvPr/>
        </p:nvSpPr>
        <p:spPr>
          <a:xfrm>
            <a:off x="589800" y="1469138"/>
            <a:ext cx="3090000" cy="2931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6"/>
          <p:cNvSpPr/>
          <p:nvPr/>
        </p:nvSpPr>
        <p:spPr>
          <a:xfrm>
            <a:off x="1449906" y="1624406"/>
            <a:ext cx="1369800" cy="1369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6"/>
          <p:cNvSpPr txBox="1">
            <a:spLocks noGrp="1"/>
          </p:cNvSpPr>
          <p:nvPr>
            <p:ph type="title"/>
          </p:nvPr>
        </p:nvSpPr>
        <p:spPr>
          <a:xfrm>
            <a:off x="653925" y="3181663"/>
            <a:ext cx="2961750" cy="110426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Cycle Of Web Browsing</a:t>
            </a:r>
            <a:endParaRPr dirty="0"/>
          </a:p>
        </p:txBody>
      </p:sp>
      <p:sp>
        <p:nvSpPr>
          <p:cNvPr id="471" name="Google Shape;471;p36"/>
          <p:cNvSpPr txBox="1">
            <a:spLocks noGrp="1"/>
          </p:cNvSpPr>
          <p:nvPr>
            <p:ph type="title" idx="2"/>
          </p:nvPr>
        </p:nvSpPr>
        <p:spPr>
          <a:xfrm>
            <a:off x="1520406" y="1854344"/>
            <a:ext cx="1228800" cy="909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97" name="Google Shape;497;p36"/>
          <p:cNvGrpSpPr/>
          <p:nvPr/>
        </p:nvGrpSpPr>
        <p:grpSpPr>
          <a:xfrm>
            <a:off x="4015363" y="1061725"/>
            <a:ext cx="3982086" cy="3338716"/>
            <a:chOff x="4015363" y="1061725"/>
            <a:chExt cx="3982086" cy="3338716"/>
          </a:xfrm>
        </p:grpSpPr>
        <p:grpSp>
          <p:nvGrpSpPr>
            <p:cNvPr id="498" name="Google Shape;498;p36"/>
            <p:cNvGrpSpPr/>
            <p:nvPr/>
          </p:nvGrpSpPr>
          <p:grpSpPr>
            <a:xfrm>
              <a:off x="7733919" y="4138276"/>
              <a:ext cx="263530" cy="262165"/>
              <a:chOff x="8574475" y="3208550"/>
              <a:chExt cx="159300" cy="158475"/>
            </a:xfrm>
          </p:grpSpPr>
          <p:sp>
            <p:nvSpPr>
              <p:cNvPr id="499" name="Google Shape;499;p36"/>
              <p:cNvSpPr/>
              <p:nvPr/>
            </p:nvSpPr>
            <p:spPr>
              <a:xfrm>
                <a:off x="8643700" y="3208550"/>
                <a:ext cx="20025" cy="158475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39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lnTo>
                      <a:pt x="0" y="5971"/>
                    </a:lnTo>
                    <a:cubicBezTo>
                      <a:pt x="0" y="6172"/>
                      <a:pt x="167" y="6338"/>
                      <a:pt x="401" y="6338"/>
                    </a:cubicBezTo>
                    <a:cubicBezTo>
                      <a:pt x="601" y="6338"/>
                      <a:pt x="801" y="6172"/>
                      <a:pt x="768" y="5971"/>
                    </a:cubicBezTo>
                    <a:lnTo>
                      <a:pt x="768" y="401"/>
                    </a:lnTo>
                    <a:cubicBezTo>
                      <a:pt x="768" y="167"/>
                      <a:pt x="601" y="1"/>
                      <a:pt x="4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6"/>
              <p:cNvSpPr/>
              <p:nvPr/>
            </p:nvSpPr>
            <p:spPr>
              <a:xfrm>
                <a:off x="8574475" y="3278600"/>
                <a:ext cx="1593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68" extrusionOk="0">
                    <a:moveTo>
                      <a:pt x="368" y="1"/>
                    </a:moveTo>
                    <a:cubicBezTo>
                      <a:pt x="168" y="1"/>
                      <a:pt x="1" y="167"/>
                      <a:pt x="1" y="367"/>
                    </a:cubicBezTo>
                    <a:cubicBezTo>
                      <a:pt x="1" y="601"/>
                      <a:pt x="168" y="768"/>
                      <a:pt x="368" y="768"/>
                    </a:cubicBezTo>
                    <a:lnTo>
                      <a:pt x="5938" y="768"/>
                    </a:lnTo>
                    <a:cubicBezTo>
                      <a:pt x="6205" y="768"/>
                      <a:pt x="6372" y="601"/>
                      <a:pt x="6339" y="367"/>
                    </a:cubicBezTo>
                    <a:cubicBezTo>
                      <a:pt x="6339" y="167"/>
                      <a:pt x="6172" y="1"/>
                      <a:pt x="59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1" name="Google Shape;501;p36"/>
            <p:cNvGrpSpPr/>
            <p:nvPr/>
          </p:nvGrpSpPr>
          <p:grpSpPr>
            <a:xfrm>
              <a:off x="4923250" y="2316650"/>
              <a:ext cx="142625" cy="142625"/>
              <a:chOff x="4150500" y="2464675"/>
              <a:chExt cx="142625" cy="142625"/>
            </a:xfrm>
          </p:grpSpPr>
          <p:sp>
            <p:nvSpPr>
              <p:cNvPr id="502" name="Google Shape;502;p36"/>
              <p:cNvSpPr/>
              <p:nvPr/>
            </p:nvSpPr>
            <p:spPr>
              <a:xfrm>
                <a:off x="4211375" y="2464675"/>
                <a:ext cx="19200" cy="1426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705" extrusionOk="0">
                    <a:moveTo>
                      <a:pt x="400" y="1"/>
                    </a:moveTo>
                    <a:cubicBezTo>
                      <a:pt x="167" y="1"/>
                      <a:pt x="0" y="168"/>
                      <a:pt x="0" y="368"/>
                    </a:cubicBezTo>
                    <a:lnTo>
                      <a:pt x="0" y="5338"/>
                    </a:lnTo>
                    <a:cubicBezTo>
                      <a:pt x="0" y="5538"/>
                      <a:pt x="167" y="5705"/>
                      <a:pt x="400" y="5705"/>
                    </a:cubicBezTo>
                    <a:cubicBezTo>
                      <a:pt x="601" y="5705"/>
                      <a:pt x="767" y="5505"/>
                      <a:pt x="767" y="5338"/>
                    </a:cubicBezTo>
                    <a:lnTo>
                      <a:pt x="767" y="368"/>
                    </a:lnTo>
                    <a:cubicBezTo>
                      <a:pt x="767" y="168"/>
                      <a:pt x="601" y="1"/>
                      <a:pt x="4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6"/>
              <p:cNvSpPr/>
              <p:nvPr/>
            </p:nvSpPr>
            <p:spPr>
              <a:xfrm>
                <a:off x="4150500" y="2526400"/>
                <a:ext cx="14262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735" extrusionOk="0">
                    <a:moveTo>
                      <a:pt x="367" y="0"/>
                    </a:moveTo>
                    <a:cubicBezTo>
                      <a:pt x="134" y="0"/>
                      <a:pt x="0" y="167"/>
                      <a:pt x="0" y="367"/>
                    </a:cubicBezTo>
                    <a:cubicBezTo>
                      <a:pt x="0" y="567"/>
                      <a:pt x="134" y="734"/>
                      <a:pt x="367" y="734"/>
                    </a:cubicBezTo>
                    <a:lnTo>
                      <a:pt x="5271" y="734"/>
                    </a:lnTo>
                    <a:cubicBezTo>
                      <a:pt x="5537" y="734"/>
                      <a:pt x="5704" y="567"/>
                      <a:pt x="5704" y="367"/>
                    </a:cubicBezTo>
                    <a:cubicBezTo>
                      <a:pt x="5704" y="167"/>
                      <a:pt x="5537" y="0"/>
                      <a:pt x="53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" name="Google Shape;504;p36"/>
            <p:cNvGrpSpPr/>
            <p:nvPr/>
          </p:nvGrpSpPr>
          <p:grpSpPr>
            <a:xfrm>
              <a:off x="5361450" y="1061725"/>
              <a:ext cx="266875" cy="266050"/>
              <a:chOff x="4656375" y="1180150"/>
              <a:chExt cx="266875" cy="266050"/>
            </a:xfrm>
          </p:grpSpPr>
          <p:sp>
            <p:nvSpPr>
              <p:cNvPr id="505" name="Google Shape;505;p36"/>
              <p:cNvSpPr/>
              <p:nvPr/>
            </p:nvSpPr>
            <p:spPr>
              <a:xfrm>
                <a:off x="4780625" y="1180150"/>
                <a:ext cx="19200" cy="26605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0642" extrusionOk="0">
                    <a:moveTo>
                      <a:pt x="368" y="0"/>
                    </a:moveTo>
                    <a:cubicBezTo>
                      <a:pt x="168" y="0"/>
                      <a:pt x="1" y="167"/>
                      <a:pt x="1" y="367"/>
                    </a:cubicBezTo>
                    <a:lnTo>
                      <a:pt x="1" y="10274"/>
                    </a:lnTo>
                    <a:cubicBezTo>
                      <a:pt x="1" y="10474"/>
                      <a:pt x="168" y="10641"/>
                      <a:pt x="368" y="10641"/>
                    </a:cubicBezTo>
                    <a:cubicBezTo>
                      <a:pt x="601" y="10641"/>
                      <a:pt x="768" y="10474"/>
                      <a:pt x="768" y="10274"/>
                    </a:cubicBezTo>
                    <a:lnTo>
                      <a:pt x="768" y="367"/>
                    </a:lnTo>
                    <a:cubicBezTo>
                      <a:pt x="768" y="167"/>
                      <a:pt x="601" y="0"/>
                      <a:pt x="3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6"/>
              <p:cNvSpPr/>
              <p:nvPr/>
            </p:nvSpPr>
            <p:spPr>
              <a:xfrm>
                <a:off x="4656375" y="1303575"/>
                <a:ext cx="266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0675" h="735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367"/>
                    </a:cubicBezTo>
                    <a:cubicBezTo>
                      <a:pt x="1" y="567"/>
                      <a:pt x="167" y="734"/>
                      <a:pt x="401" y="734"/>
                    </a:cubicBezTo>
                    <a:lnTo>
                      <a:pt x="10308" y="734"/>
                    </a:lnTo>
                    <a:cubicBezTo>
                      <a:pt x="10508" y="734"/>
                      <a:pt x="10675" y="567"/>
                      <a:pt x="10641" y="367"/>
                    </a:cubicBezTo>
                    <a:cubicBezTo>
                      <a:pt x="10641" y="167"/>
                      <a:pt x="10475" y="0"/>
                      <a:pt x="10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7" name="Google Shape;507;p36"/>
            <p:cNvSpPr/>
            <p:nvPr/>
          </p:nvSpPr>
          <p:spPr>
            <a:xfrm>
              <a:off x="7330600" y="1268950"/>
              <a:ext cx="325250" cy="293575"/>
            </a:xfrm>
            <a:custGeom>
              <a:avLst/>
              <a:gdLst/>
              <a:ahLst/>
              <a:cxnLst/>
              <a:rect l="l" t="t" r="r" b="b"/>
              <a:pathLst>
                <a:path w="13010" h="11743" extrusionOk="0">
                  <a:moveTo>
                    <a:pt x="9174" y="768"/>
                  </a:moveTo>
                  <a:cubicBezTo>
                    <a:pt x="10842" y="768"/>
                    <a:pt x="12176" y="2135"/>
                    <a:pt x="12176" y="3770"/>
                  </a:cubicBezTo>
                  <a:cubicBezTo>
                    <a:pt x="12176" y="4537"/>
                    <a:pt x="11876" y="5271"/>
                    <a:pt x="11375" y="5805"/>
                  </a:cubicBezTo>
                  <a:lnTo>
                    <a:pt x="6505" y="10642"/>
                  </a:lnTo>
                  <a:lnTo>
                    <a:pt x="1802" y="5972"/>
                  </a:lnTo>
                  <a:lnTo>
                    <a:pt x="1635" y="5805"/>
                  </a:lnTo>
                  <a:cubicBezTo>
                    <a:pt x="1135" y="5271"/>
                    <a:pt x="834" y="4504"/>
                    <a:pt x="834" y="3770"/>
                  </a:cubicBezTo>
                  <a:cubicBezTo>
                    <a:pt x="834" y="2102"/>
                    <a:pt x="2169" y="768"/>
                    <a:pt x="3837" y="768"/>
                  </a:cubicBezTo>
                  <a:cubicBezTo>
                    <a:pt x="4737" y="768"/>
                    <a:pt x="5638" y="1168"/>
                    <a:pt x="6138" y="1969"/>
                  </a:cubicBezTo>
                  <a:lnTo>
                    <a:pt x="6472" y="2369"/>
                  </a:lnTo>
                  <a:lnTo>
                    <a:pt x="6805" y="1969"/>
                  </a:lnTo>
                  <a:cubicBezTo>
                    <a:pt x="7339" y="1168"/>
                    <a:pt x="8206" y="768"/>
                    <a:pt x="9174" y="768"/>
                  </a:cubicBezTo>
                  <a:close/>
                  <a:moveTo>
                    <a:pt x="3803" y="1"/>
                  </a:moveTo>
                  <a:cubicBezTo>
                    <a:pt x="1702" y="1"/>
                    <a:pt x="0" y="1668"/>
                    <a:pt x="0" y="3770"/>
                  </a:cubicBezTo>
                  <a:cubicBezTo>
                    <a:pt x="0" y="4737"/>
                    <a:pt x="367" y="5638"/>
                    <a:pt x="1035" y="6338"/>
                  </a:cubicBezTo>
                  <a:lnTo>
                    <a:pt x="6505" y="11742"/>
                  </a:lnTo>
                  <a:lnTo>
                    <a:pt x="11809" y="6572"/>
                  </a:lnTo>
                  <a:lnTo>
                    <a:pt x="12009" y="6338"/>
                  </a:lnTo>
                  <a:cubicBezTo>
                    <a:pt x="12643" y="5638"/>
                    <a:pt x="13010" y="4737"/>
                    <a:pt x="13010" y="3770"/>
                  </a:cubicBezTo>
                  <a:cubicBezTo>
                    <a:pt x="13010" y="1735"/>
                    <a:pt x="11309" y="1"/>
                    <a:pt x="9207" y="1"/>
                  </a:cubicBezTo>
                  <a:cubicBezTo>
                    <a:pt x="8173" y="1"/>
                    <a:pt x="7206" y="434"/>
                    <a:pt x="6505" y="1135"/>
                  </a:cubicBezTo>
                  <a:cubicBezTo>
                    <a:pt x="5805" y="434"/>
                    <a:pt x="4837" y="1"/>
                    <a:pt x="38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" name="Google Shape;508;p36"/>
            <p:cNvGrpSpPr/>
            <p:nvPr/>
          </p:nvGrpSpPr>
          <p:grpSpPr>
            <a:xfrm>
              <a:off x="4015363" y="3087400"/>
              <a:ext cx="1013088" cy="1064525"/>
              <a:chOff x="3910163" y="3066375"/>
              <a:chExt cx="1013088" cy="1064525"/>
            </a:xfrm>
          </p:grpSpPr>
          <p:sp>
            <p:nvSpPr>
              <p:cNvPr id="509" name="Google Shape;509;p36"/>
              <p:cNvSpPr/>
              <p:nvPr/>
            </p:nvSpPr>
            <p:spPr>
              <a:xfrm>
                <a:off x="3910163" y="3066375"/>
                <a:ext cx="406161" cy="406161"/>
              </a:xfrm>
              <a:custGeom>
                <a:avLst/>
                <a:gdLst/>
                <a:ahLst/>
                <a:cxnLst/>
                <a:rect l="l" t="t" r="r" b="b"/>
                <a:pathLst>
                  <a:path w="12176" h="12176" extrusionOk="0">
                    <a:moveTo>
                      <a:pt x="6105" y="801"/>
                    </a:moveTo>
                    <a:cubicBezTo>
                      <a:pt x="9007" y="801"/>
                      <a:pt x="11375" y="3169"/>
                      <a:pt x="11408" y="6105"/>
                    </a:cubicBezTo>
                    <a:cubicBezTo>
                      <a:pt x="11408" y="9007"/>
                      <a:pt x="9007" y="11375"/>
                      <a:pt x="6105" y="11375"/>
                    </a:cubicBezTo>
                    <a:cubicBezTo>
                      <a:pt x="3169" y="11375"/>
                      <a:pt x="801" y="9007"/>
                      <a:pt x="801" y="6105"/>
                    </a:cubicBezTo>
                    <a:cubicBezTo>
                      <a:pt x="801" y="3169"/>
                      <a:pt x="3169" y="801"/>
                      <a:pt x="6105" y="801"/>
                    </a:cubicBezTo>
                    <a:close/>
                    <a:moveTo>
                      <a:pt x="6105" y="0"/>
                    </a:moveTo>
                    <a:cubicBezTo>
                      <a:pt x="2736" y="0"/>
                      <a:pt x="0" y="2769"/>
                      <a:pt x="0" y="6105"/>
                    </a:cubicBezTo>
                    <a:cubicBezTo>
                      <a:pt x="0" y="9474"/>
                      <a:pt x="2769" y="12176"/>
                      <a:pt x="6105" y="12176"/>
                    </a:cubicBezTo>
                    <a:cubicBezTo>
                      <a:pt x="9440" y="12176"/>
                      <a:pt x="12176" y="9474"/>
                      <a:pt x="12176" y="6105"/>
                    </a:cubicBezTo>
                    <a:cubicBezTo>
                      <a:pt x="12176" y="2702"/>
                      <a:pt x="9440" y="0"/>
                      <a:pt x="6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0" name="Google Shape;510;p36"/>
              <p:cNvGrpSpPr/>
              <p:nvPr/>
            </p:nvGrpSpPr>
            <p:grpSpPr>
              <a:xfrm>
                <a:off x="4780625" y="3988275"/>
                <a:ext cx="142625" cy="142625"/>
                <a:chOff x="4150500" y="2464675"/>
                <a:chExt cx="142625" cy="142625"/>
              </a:xfrm>
            </p:grpSpPr>
            <p:sp>
              <p:nvSpPr>
                <p:cNvPr id="511" name="Google Shape;511;p36"/>
                <p:cNvSpPr/>
                <p:nvPr/>
              </p:nvSpPr>
              <p:spPr>
                <a:xfrm>
                  <a:off x="4211375" y="2464675"/>
                  <a:ext cx="19200" cy="1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5705" extrusionOk="0">
                      <a:moveTo>
                        <a:pt x="400" y="1"/>
                      </a:moveTo>
                      <a:cubicBezTo>
                        <a:pt x="167" y="1"/>
                        <a:pt x="0" y="168"/>
                        <a:pt x="0" y="368"/>
                      </a:cubicBezTo>
                      <a:lnTo>
                        <a:pt x="0" y="5338"/>
                      </a:lnTo>
                      <a:cubicBezTo>
                        <a:pt x="0" y="5538"/>
                        <a:pt x="167" y="5705"/>
                        <a:pt x="400" y="5705"/>
                      </a:cubicBezTo>
                      <a:cubicBezTo>
                        <a:pt x="601" y="5705"/>
                        <a:pt x="767" y="5505"/>
                        <a:pt x="767" y="5338"/>
                      </a:cubicBezTo>
                      <a:lnTo>
                        <a:pt x="767" y="368"/>
                      </a:lnTo>
                      <a:cubicBezTo>
                        <a:pt x="767" y="168"/>
                        <a:pt x="601" y="1"/>
                        <a:pt x="4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36"/>
                <p:cNvSpPr/>
                <p:nvPr/>
              </p:nvSpPr>
              <p:spPr>
                <a:xfrm>
                  <a:off x="4150500" y="2526400"/>
                  <a:ext cx="142625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5" h="735" extrusionOk="0">
                      <a:moveTo>
                        <a:pt x="367" y="0"/>
                      </a:moveTo>
                      <a:cubicBezTo>
                        <a:pt x="134" y="0"/>
                        <a:pt x="0" y="167"/>
                        <a:pt x="0" y="367"/>
                      </a:cubicBezTo>
                      <a:cubicBezTo>
                        <a:pt x="0" y="567"/>
                        <a:pt x="134" y="734"/>
                        <a:pt x="367" y="734"/>
                      </a:cubicBezTo>
                      <a:lnTo>
                        <a:pt x="5271" y="734"/>
                      </a:lnTo>
                      <a:cubicBezTo>
                        <a:pt x="5537" y="734"/>
                        <a:pt x="5704" y="567"/>
                        <a:pt x="5704" y="367"/>
                      </a:cubicBezTo>
                      <a:cubicBezTo>
                        <a:pt x="5704" y="167"/>
                        <a:pt x="5537" y="0"/>
                        <a:pt x="53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13" name="Google Shape;513;p36"/>
          <p:cNvSpPr txBox="1">
            <a:spLocks noGrp="1"/>
          </p:cNvSpPr>
          <p:nvPr>
            <p:ph type="subTitle" idx="3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Front-End Web Development Using React – HTML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7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Cycle of web browsing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60AD41-9326-0E2A-FE1D-780B20A05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4087" y="1162061"/>
            <a:ext cx="5203941" cy="2170003"/>
          </a:xfrm>
          <a:prstGeom prst="rect">
            <a:avLst/>
          </a:prstGeom>
        </p:spPr>
      </p:pic>
      <p:sp>
        <p:nvSpPr>
          <p:cNvPr id="2" name="Google Shape;553;p38">
            <a:extLst>
              <a:ext uri="{FF2B5EF4-FFF2-40B4-BE49-F238E27FC236}">
                <a16:creationId xmlns:a16="http://schemas.microsoft.com/office/drawing/2014/main" id="{B2B4828C-66E6-24C4-9B69-9E5EA2AE3091}"/>
              </a:ext>
            </a:extLst>
          </p:cNvPr>
          <p:cNvSpPr txBox="1"/>
          <p:nvPr/>
        </p:nvSpPr>
        <p:spPr>
          <a:xfrm>
            <a:off x="5411558" y="3375105"/>
            <a:ext cx="2268429" cy="282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Client sever architecture </a:t>
            </a:r>
            <a:endParaRPr b="1" dirty="0">
              <a:solidFill>
                <a:schemeClr val="tx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" name="Google Shape;553;p38">
            <a:extLst>
              <a:ext uri="{FF2B5EF4-FFF2-40B4-BE49-F238E27FC236}">
                <a16:creationId xmlns:a16="http://schemas.microsoft.com/office/drawing/2014/main" id="{7C5116A4-8810-8978-B400-F6B5D5023D60}"/>
              </a:ext>
            </a:extLst>
          </p:cNvPr>
          <p:cNvSpPr txBox="1"/>
          <p:nvPr/>
        </p:nvSpPr>
        <p:spPr>
          <a:xfrm>
            <a:off x="592035" y="1197234"/>
            <a:ext cx="303205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All website files are stored on the web server.</a:t>
            </a:r>
            <a:endParaRPr dirty="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6" name="Google Shape;553;p38">
            <a:extLst>
              <a:ext uri="{FF2B5EF4-FFF2-40B4-BE49-F238E27FC236}">
                <a16:creationId xmlns:a16="http://schemas.microsoft.com/office/drawing/2014/main" id="{1FD6838A-E6B9-3669-A3FB-E907011EB889}"/>
              </a:ext>
            </a:extLst>
          </p:cNvPr>
          <p:cNvSpPr txBox="1"/>
          <p:nvPr/>
        </p:nvSpPr>
        <p:spPr>
          <a:xfrm>
            <a:off x="592035" y="2435388"/>
            <a:ext cx="303205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  <a:latin typeface="Raleway Medium"/>
                <a:ea typeface="Raleway Medium"/>
                <a:cs typeface="Raleway Medium"/>
                <a:sym typeface="Raleway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www.Google.com</a:t>
            </a:r>
            <a:r>
              <a:rPr lang="en" dirty="0">
                <a:solidFill>
                  <a:schemeClr val="tx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</a:t>
            </a:r>
            <a:r>
              <a:rPr lang="en" dirty="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(Domain name)</a:t>
            </a:r>
            <a:endParaRPr dirty="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" name="Google Shape;553;p38">
            <a:extLst>
              <a:ext uri="{FF2B5EF4-FFF2-40B4-BE49-F238E27FC236}">
                <a16:creationId xmlns:a16="http://schemas.microsoft.com/office/drawing/2014/main" id="{D576F4AA-2D45-A05D-3CD3-694548B977AF}"/>
              </a:ext>
            </a:extLst>
          </p:cNvPr>
          <p:cNvSpPr txBox="1"/>
          <p:nvPr/>
        </p:nvSpPr>
        <p:spPr>
          <a:xfrm>
            <a:off x="592034" y="1798058"/>
            <a:ext cx="303205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Every server has an IP and a unique domain name.</a:t>
            </a:r>
            <a:endParaRPr dirty="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7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Cycle of web browsing </a:t>
            </a:r>
            <a:r>
              <a:rPr lang="en-US" sz="2000" dirty="0"/>
              <a:t>Cont.</a:t>
            </a:r>
          </a:p>
        </p:txBody>
      </p:sp>
      <p:sp>
        <p:nvSpPr>
          <p:cNvPr id="9" name="Google Shape;553;p38">
            <a:extLst>
              <a:ext uri="{FF2B5EF4-FFF2-40B4-BE49-F238E27FC236}">
                <a16:creationId xmlns:a16="http://schemas.microsoft.com/office/drawing/2014/main" id="{A018F50E-287A-32E3-93B7-734B41CBD733}"/>
              </a:ext>
            </a:extLst>
          </p:cNvPr>
          <p:cNvSpPr txBox="1"/>
          <p:nvPr/>
        </p:nvSpPr>
        <p:spPr>
          <a:xfrm>
            <a:off x="523420" y="1122056"/>
            <a:ext cx="8097160" cy="53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Protocol</a:t>
            </a:r>
            <a:r>
              <a:rPr lang="en" dirty="0">
                <a:solidFill>
                  <a:schemeClr val="tx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: </a:t>
            </a:r>
            <a:r>
              <a:rPr lang="en-US" b="0" i="0" dirty="0">
                <a:solidFill>
                  <a:schemeClr val="tx1"/>
                </a:solidFill>
                <a:effectLst/>
                <a:latin typeface="Raleway Medium" pitchFamily="2" charset="0"/>
              </a:rPr>
              <a:t>A communications protocol that provides a structure for requests between client and server in a network.</a:t>
            </a:r>
            <a:endParaRPr dirty="0">
              <a:solidFill>
                <a:schemeClr val="tx1"/>
              </a:solidFill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65E3AD-47F2-6959-F493-F9DCBF4BFA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5" t="21997" r="7757" b="4663"/>
          <a:stretch/>
        </p:blipFill>
        <p:spPr>
          <a:xfrm>
            <a:off x="3892183" y="1603790"/>
            <a:ext cx="5065107" cy="2342345"/>
          </a:xfrm>
          <a:prstGeom prst="rect">
            <a:avLst/>
          </a:prstGeom>
        </p:spPr>
      </p:pic>
      <p:sp>
        <p:nvSpPr>
          <p:cNvPr id="4" name="Google Shape;553;p38">
            <a:extLst>
              <a:ext uri="{FF2B5EF4-FFF2-40B4-BE49-F238E27FC236}">
                <a16:creationId xmlns:a16="http://schemas.microsoft.com/office/drawing/2014/main" id="{B2B77115-E653-2E9F-58EA-B6E8FA922EBF}"/>
              </a:ext>
            </a:extLst>
          </p:cNvPr>
          <p:cNvSpPr txBox="1"/>
          <p:nvPr/>
        </p:nvSpPr>
        <p:spPr>
          <a:xfrm>
            <a:off x="523420" y="1745709"/>
            <a:ext cx="3182054" cy="698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Web Server </a:t>
            </a:r>
            <a:r>
              <a:rPr lang="en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Protocol </a:t>
            </a: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: </a:t>
            </a:r>
            <a:r>
              <a:rPr lang="en-US" dirty="0">
                <a:solidFill>
                  <a:schemeClr val="tx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HTTP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Email Server </a:t>
            </a:r>
            <a:r>
              <a:rPr lang="en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Protocol </a:t>
            </a: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: </a:t>
            </a:r>
            <a:r>
              <a:rPr lang="en-US" dirty="0">
                <a:solidFill>
                  <a:schemeClr val="tx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SMTP </a:t>
            </a:r>
            <a:endParaRPr lang="en-US" dirty="0">
              <a:solidFill>
                <a:schemeClr val="tx2"/>
              </a:solidFill>
              <a:latin typeface="Raleway Medium" pitchFamily="2" charset="0"/>
              <a:ea typeface="Raleway Medium"/>
              <a:cs typeface="Raleway Medium"/>
              <a:sym typeface="Raleway Medium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FTP Server </a:t>
            </a:r>
            <a:r>
              <a:rPr lang="en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Protocol </a:t>
            </a:r>
            <a:r>
              <a:rPr lang="en-US" dirty="0">
                <a:solidFill>
                  <a:schemeClr val="tx2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: </a:t>
            </a:r>
            <a:r>
              <a:rPr lang="en-US" dirty="0">
                <a:solidFill>
                  <a:schemeClr val="tx1"/>
                </a:solidFill>
                <a:latin typeface="Raleway Medium" pitchFamily="2" charset="0"/>
                <a:ea typeface="Raleway Medium"/>
                <a:cs typeface="Raleway Medium"/>
                <a:sym typeface="Raleway Medium"/>
              </a:rPr>
              <a:t>FTP</a:t>
            </a:r>
            <a:endParaRPr dirty="0">
              <a:solidFill>
                <a:schemeClr val="tx1"/>
              </a:solidFill>
              <a:latin typeface="Raleway Medium" pitchFamily="2" charset="0"/>
              <a:ea typeface="Raleway Medium"/>
              <a:cs typeface="Raleway Medium"/>
              <a:sym typeface="Raleway Medium"/>
            </a:endParaRPr>
          </a:p>
        </p:txBody>
      </p:sp>
    </p:spTree>
    <p:extLst>
      <p:ext uri="{BB962C8B-B14F-4D97-AF65-F5344CB8AC3E}">
        <p14:creationId xmlns:p14="http://schemas.microsoft.com/office/powerpoint/2010/main" val="953545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7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Cycle of web browsing </a:t>
            </a:r>
            <a:r>
              <a:rPr lang="en-US" sz="2000" dirty="0"/>
              <a:t>Cont.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0AE736-D367-A0AA-67C1-EFEF667C4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0557" y="1071636"/>
            <a:ext cx="5717694" cy="2858847"/>
          </a:xfrm>
          <a:prstGeom prst="rect">
            <a:avLst/>
          </a:prstGeom>
        </p:spPr>
      </p:pic>
      <p:sp>
        <p:nvSpPr>
          <p:cNvPr id="9" name="Google Shape;553;p38">
            <a:extLst>
              <a:ext uri="{FF2B5EF4-FFF2-40B4-BE49-F238E27FC236}">
                <a16:creationId xmlns:a16="http://schemas.microsoft.com/office/drawing/2014/main" id="{A018F50E-287A-32E3-93B7-734B41CBD733}"/>
              </a:ext>
            </a:extLst>
          </p:cNvPr>
          <p:cNvSpPr txBox="1"/>
          <p:nvPr/>
        </p:nvSpPr>
        <p:spPr>
          <a:xfrm>
            <a:off x="386175" y="1394940"/>
            <a:ext cx="2944382" cy="677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When we write tha domain name in th URL, the DNS translates it to IP and the prtocol a port number.</a:t>
            </a:r>
            <a:endParaRPr dirty="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  <p:extLst>
      <p:ext uri="{BB962C8B-B14F-4D97-AF65-F5344CB8AC3E}">
        <p14:creationId xmlns:p14="http://schemas.microsoft.com/office/powerpoint/2010/main" val="589106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36"/>
          <p:cNvGrpSpPr/>
          <p:nvPr/>
        </p:nvGrpSpPr>
        <p:grpSpPr>
          <a:xfrm>
            <a:off x="589800" y="1047638"/>
            <a:ext cx="3090000" cy="421500"/>
            <a:chOff x="589800" y="1255075"/>
            <a:chExt cx="3090000" cy="421500"/>
          </a:xfrm>
        </p:grpSpPr>
        <p:sp>
          <p:nvSpPr>
            <p:cNvPr id="463" name="Google Shape;463;p36"/>
            <p:cNvSpPr/>
            <p:nvPr/>
          </p:nvSpPr>
          <p:spPr>
            <a:xfrm>
              <a:off x="589800" y="1255075"/>
              <a:ext cx="3090000" cy="421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64" name="Google Shape;464;p36"/>
            <p:cNvGrpSpPr/>
            <p:nvPr/>
          </p:nvGrpSpPr>
          <p:grpSpPr>
            <a:xfrm flipH="1">
              <a:off x="760650" y="1395475"/>
              <a:ext cx="575950" cy="140700"/>
              <a:chOff x="8416025" y="66500"/>
              <a:chExt cx="575950" cy="140700"/>
            </a:xfrm>
          </p:grpSpPr>
          <p:sp>
            <p:nvSpPr>
              <p:cNvPr id="465" name="Google Shape;465;p36"/>
              <p:cNvSpPr/>
              <p:nvPr/>
            </p:nvSpPr>
            <p:spPr>
              <a:xfrm>
                <a:off x="8851275" y="66500"/>
                <a:ext cx="140700" cy="140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6"/>
              <p:cNvSpPr/>
              <p:nvPr/>
            </p:nvSpPr>
            <p:spPr>
              <a:xfrm>
                <a:off x="8633650" y="66500"/>
                <a:ext cx="140700" cy="140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6"/>
              <p:cNvSpPr/>
              <p:nvPr/>
            </p:nvSpPr>
            <p:spPr>
              <a:xfrm>
                <a:off x="8416025" y="66500"/>
                <a:ext cx="140700" cy="140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8" name="Google Shape;468;p36"/>
          <p:cNvSpPr/>
          <p:nvPr/>
        </p:nvSpPr>
        <p:spPr>
          <a:xfrm>
            <a:off x="589800" y="1469138"/>
            <a:ext cx="3090000" cy="2931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6"/>
          <p:cNvSpPr/>
          <p:nvPr/>
        </p:nvSpPr>
        <p:spPr>
          <a:xfrm>
            <a:off x="1449906" y="1624406"/>
            <a:ext cx="1369800" cy="1369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6"/>
          <p:cNvSpPr txBox="1">
            <a:spLocks noGrp="1"/>
          </p:cNvSpPr>
          <p:nvPr>
            <p:ph type="title"/>
          </p:nvPr>
        </p:nvSpPr>
        <p:spPr>
          <a:xfrm>
            <a:off x="505674" y="3122233"/>
            <a:ext cx="3479251" cy="110426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Pages Creation</a:t>
            </a:r>
            <a:endParaRPr dirty="0"/>
          </a:p>
        </p:txBody>
      </p:sp>
      <p:sp>
        <p:nvSpPr>
          <p:cNvPr id="471" name="Google Shape;471;p36"/>
          <p:cNvSpPr txBox="1">
            <a:spLocks noGrp="1"/>
          </p:cNvSpPr>
          <p:nvPr>
            <p:ph type="title" idx="2"/>
          </p:nvPr>
        </p:nvSpPr>
        <p:spPr>
          <a:xfrm>
            <a:off x="1520406" y="1854344"/>
            <a:ext cx="1228800" cy="909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97" name="Google Shape;497;p36"/>
          <p:cNvGrpSpPr/>
          <p:nvPr/>
        </p:nvGrpSpPr>
        <p:grpSpPr>
          <a:xfrm>
            <a:off x="4015363" y="1061725"/>
            <a:ext cx="3982086" cy="3338716"/>
            <a:chOff x="4015363" y="1061725"/>
            <a:chExt cx="3982086" cy="3338716"/>
          </a:xfrm>
        </p:grpSpPr>
        <p:grpSp>
          <p:nvGrpSpPr>
            <p:cNvPr id="498" name="Google Shape;498;p36"/>
            <p:cNvGrpSpPr/>
            <p:nvPr/>
          </p:nvGrpSpPr>
          <p:grpSpPr>
            <a:xfrm>
              <a:off x="7733919" y="4138276"/>
              <a:ext cx="263530" cy="262165"/>
              <a:chOff x="8574475" y="3208550"/>
              <a:chExt cx="159300" cy="158475"/>
            </a:xfrm>
          </p:grpSpPr>
          <p:sp>
            <p:nvSpPr>
              <p:cNvPr id="499" name="Google Shape;499;p36"/>
              <p:cNvSpPr/>
              <p:nvPr/>
            </p:nvSpPr>
            <p:spPr>
              <a:xfrm>
                <a:off x="8643700" y="3208550"/>
                <a:ext cx="20025" cy="158475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39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lnTo>
                      <a:pt x="0" y="5971"/>
                    </a:lnTo>
                    <a:cubicBezTo>
                      <a:pt x="0" y="6172"/>
                      <a:pt x="167" y="6338"/>
                      <a:pt x="401" y="6338"/>
                    </a:cubicBezTo>
                    <a:cubicBezTo>
                      <a:pt x="601" y="6338"/>
                      <a:pt x="801" y="6172"/>
                      <a:pt x="768" y="5971"/>
                    </a:cubicBezTo>
                    <a:lnTo>
                      <a:pt x="768" y="401"/>
                    </a:lnTo>
                    <a:cubicBezTo>
                      <a:pt x="768" y="167"/>
                      <a:pt x="601" y="1"/>
                      <a:pt x="4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6"/>
              <p:cNvSpPr/>
              <p:nvPr/>
            </p:nvSpPr>
            <p:spPr>
              <a:xfrm>
                <a:off x="8574475" y="3278600"/>
                <a:ext cx="1593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68" extrusionOk="0">
                    <a:moveTo>
                      <a:pt x="368" y="1"/>
                    </a:moveTo>
                    <a:cubicBezTo>
                      <a:pt x="168" y="1"/>
                      <a:pt x="1" y="167"/>
                      <a:pt x="1" y="367"/>
                    </a:cubicBezTo>
                    <a:cubicBezTo>
                      <a:pt x="1" y="601"/>
                      <a:pt x="168" y="768"/>
                      <a:pt x="368" y="768"/>
                    </a:cubicBezTo>
                    <a:lnTo>
                      <a:pt x="5938" y="768"/>
                    </a:lnTo>
                    <a:cubicBezTo>
                      <a:pt x="6205" y="768"/>
                      <a:pt x="6372" y="601"/>
                      <a:pt x="6339" y="367"/>
                    </a:cubicBezTo>
                    <a:cubicBezTo>
                      <a:pt x="6339" y="167"/>
                      <a:pt x="6172" y="1"/>
                      <a:pt x="59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1" name="Google Shape;501;p36"/>
            <p:cNvGrpSpPr/>
            <p:nvPr/>
          </p:nvGrpSpPr>
          <p:grpSpPr>
            <a:xfrm>
              <a:off x="4923250" y="2316650"/>
              <a:ext cx="142625" cy="142625"/>
              <a:chOff x="4150500" y="2464675"/>
              <a:chExt cx="142625" cy="142625"/>
            </a:xfrm>
          </p:grpSpPr>
          <p:sp>
            <p:nvSpPr>
              <p:cNvPr id="502" name="Google Shape;502;p36"/>
              <p:cNvSpPr/>
              <p:nvPr/>
            </p:nvSpPr>
            <p:spPr>
              <a:xfrm>
                <a:off x="4211375" y="2464675"/>
                <a:ext cx="19200" cy="1426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705" extrusionOk="0">
                    <a:moveTo>
                      <a:pt x="400" y="1"/>
                    </a:moveTo>
                    <a:cubicBezTo>
                      <a:pt x="167" y="1"/>
                      <a:pt x="0" y="168"/>
                      <a:pt x="0" y="368"/>
                    </a:cubicBezTo>
                    <a:lnTo>
                      <a:pt x="0" y="5338"/>
                    </a:lnTo>
                    <a:cubicBezTo>
                      <a:pt x="0" y="5538"/>
                      <a:pt x="167" y="5705"/>
                      <a:pt x="400" y="5705"/>
                    </a:cubicBezTo>
                    <a:cubicBezTo>
                      <a:pt x="601" y="5705"/>
                      <a:pt x="767" y="5505"/>
                      <a:pt x="767" y="5338"/>
                    </a:cubicBezTo>
                    <a:lnTo>
                      <a:pt x="767" y="368"/>
                    </a:lnTo>
                    <a:cubicBezTo>
                      <a:pt x="767" y="168"/>
                      <a:pt x="601" y="1"/>
                      <a:pt x="4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6"/>
              <p:cNvSpPr/>
              <p:nvPr/>
            </p:nvSpPr>
            <p:spPr>
              <a:xfrm>
                <a:off x="4150500" y="2526400"/>
                <a:ext cx="14262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735" extrusionOk="0">
                    <a:moveTo>
                      <a:pt x="367" y="0"/>
                    </a:moveTo>
                    <a:cubicBezTo>
                      <a:pt x="134" y="0"/>
                      <a:pt x="0" y="167"/>
                      <a:pt x="0" y="367"/>
                    </a:cubicBezTo>
                    <a:cubicBezTo>
                      <a:pt x="0" y="567"/>
                      <a:pt x="134" y="734"/>
                      <a:pt x="367" y="734"/>
                    </a:cubicBezTo>
                    <a:lnTo>
                      <a:pt x="5271" y="734"/>
                    </a:lnTo>
                    <a:cubicBezTo>
                      <a:pt x="5537" y="734"/>
                      <a:pt x="5704" y="567"/>
                      <a:pt x="5704" y="367"/>
                    </a:cubicBezTo>
                    <a:cubicBezTo>
                      <a:pt x="5704" y="167"/>
                      <a:pt x="5537" y="0"/>
                      <a:pt x="53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" name="Google Shape;504;p36"/>
            <p:cNvGrpSpPr/>
            <p:nvPr/>
          </p:nvGrpSpPr>
          <p:grpSpPr>
            <a:xfrm>
              <a:off x="5361450" y="1061725"/>
              <a:ext cx="266875" cy="266050"/>
              <a:chOff x="4656375" y="1180150"/>
              <a:chExt cx="266875" cy="266050"/>
            </a:xfrm>
          </p:grpSpPr>
          <p:sp>
            <p:nvSpPr>
              <p:cNvPr id="505" name="Google Shape;505;p36"/>
              <p:cNvSpPr/>
              <p:nvPr/>
            </p:nvSpPr>
            <p:spPr>
              <a:xfrm>
                <a:off x="4780625" y="1180150"/>
                <a:ext cx="19200" cy="26605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0642" extrusionOk="0">
                    <a:moveTo>
                      <a:pt x="368" y="0"/>
                    </a:moveTo>
                    <a:cubicBezTo>
                      <a:pt x="168" y="0"/>
                      <a:pt x="1" y="167"/>
                      <a:pt x="1" y="367"/>
                    </a:cubicBezTo>
                    <a:lnTo>
                      <a:pt x="1" y="10274"/>
                    </a:lnTo>
                    <a:cubicBezTo>
                      <a:pt x="1" y="10474"/>
                      <a:pt x="168" y="10641"/>
                      <a:pt x="368" y="10641"/>
                    </a:cubicBezTo>
                    <a:cubicBezTo>
                      <a:pt x="601" y="10641"/>
                      <a:pt x="768" y="10474"/>
                      <a:pt x="768" y="10274"/>
                    </a:cubicBezTo>
                    <a:lnTo>
                      <a:pt x="768" y="367"/>
                    </a:lnTo>
                    <a:cubicBezTo>
                      <a:pt x="768" y="167"/>
                      <a:pt x="601" y="0"/>
                      <a:pt x="3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6"/>
              <p:cNvSpPr/>
              <p:nvPr/>
            </p:nvSpPr>
            <p:spPr>
              <a:xfrm>
                <a:off x="4656375" y="1303575"/>
                <a:ext cx="266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0675" h="735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367"/>
                    </a:cubicBezTo>
                    <a:cubicBezTo>
                      <a:pt x="1" y="567"/>
                      <a:pt x="167" y="734"/>
                      <a:pt x="401" y="734"/>
                    </a:cubicBezTo>
                    <a:lnTo>
                      <a:pt x="10308" y="734"/>
                    </a:lnTo>
                    <a:cubicBezTo>
                      <a:pt x="10508" y="734"/>
                      <a:pt x="10675" y="567"/>
                      <a:pt x="10641" y="367"/>
                    </a:cubicBezTo>
                    <a:cubicBezTo>
                      <a:pt x="10641" y="167"/>
                      <a:pt x="10475" y="0"/>
                      <a:pt x="10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7" name="Google Shape;507;p36"/>
            <p:cNvSpPr/>
            <p:nvPr/>
          </p:nvSpPr>
          <p:spPr>
            <a:xfrm>
              <a:off x="7330600" y="1268950"/>
              <a:ext cx="325250" cy="293575"/>
            </a:xfrm>
            <a:custGeom>
              <a:avLst/>
              <a:gdLst/>
              <a:ahLst/>
              <a:cxnLst/>
              <a:rect l="l" t="t" r="r" b="b"/>
              <a:pathLst>
                <a:path w="13010" h="11743" extrusionOk="0">
                  <a:moveTo>
                    <a:pt x="9174" y="768"/>
                  </a:moveTo>
                  <a:cubicBezTo>
                    <a:pt x="10842" y="768"/>
                    <a:pt x="12176" y="2135"/>
                    <a:pt x="12176" y="3770"/>
                  </a:cubicBezTo>
                  <a:cubicBezTo>
                    <a:pt x="12176" y="4537"/>
                    <a:pt x="11876" y="5271"/>
                    <a:pt x="11375" y="5805"/>
                  </a:cubicBezTo>
                  <a:lnTo>
                    <a:pt x="6505" y="10642"/>
                  </a:lnTo>
                  <a:lnTo>
                    <a:pt x="1802" y="5972"/>
                  </a:lnTo>
                  <a:lnTo>
                    <a:pt x="1635" y="5805"/>
                  </a:lnTo>
                  <a:cubicBezTo>
                    <a:pt x="1135" y="5271"/>
                    <a:pt x="834" y="4504"/>
                    <a:pt x="834" y="3770"/>
                  </a:cubicBezTo>
                  <a:cubicBezTo>
                    <a:pt x="834" y="2102"/>
                    <a:pt x="2169" y="768"/>
                    <a:pt x="3837" y="768"/>
                  </a:cubicBezTo>
                  <a:cubicBezTo>
                    <a:pt x="4737" y="768"/>
                    <a:pt x="5638" y="1168"/>
                    <a:pt x="6138" y="1969"/>
                  </a:cubicBezTo>
                  <a:lnTo>
                    <a:pt x="6472" y="2369"/>
                  </a:lnTo>
                  <a:lnTo>
                    <a:pt x="6805" y="1969"/>
                  </a:lnTo>
                  <a:cubicBezTo>
                    <a:pt x="7339" y="1168"/>
                    <a:pt x="8206" y="768"/>
                    <a:pt x="9174" y="768"/>
                  </a:cubicBezTo>
                  <a:close/>
                  <a:moveTo>
                    <a:pt x="3803" y="1"/>
                  </a:moveTo>
                  <a:cubicBezTo>
                    <a:pt x="1702" y="1"/>
                    <a:pt x="0" y="1668"/>
                    <a:pt x="0" y="3770"/>
                  </a:cubicBezTo>
                  <a:cubicBezTo>
                    <a:pt x="0" y="4737"/>
                    <a:pt x="367" y="5638"/>
                    <a:pt x="1035" y="6338"/>
                  </a:cubicBezTo>
                  <a:lnTo>
                    <a:pt x="6505" y="11742"/>
                  </a:lnTo>
                  <a:lnTo>
                    <a:pt x="11809" y="6572"/>
                  </a:lnTo>
                  <a:lnTo>
                    <a:pt x="12009" y="6338"/>
                  </a:lnTo>
                  <a:cubicBezTo>
                    <a:pt x="12643" y="5638"/>
                    <a:pt x="13010" y="4737"/>
                    <a:pt x="13010" y="3770"/>
                  </a:cubicBezTo>
                  <a:cubicBezTo>
                    <a:pt x="13010" y="1735"/>
                    <a:pt x="11309" y="1"/>
                    <a:pt x="9207" y="1"/>
                  </a:cubicBezTo>
                  <a:cubicBezTo>
                    <a:pt x="8173" y="1"/>
                    <a:pt x="7206" y="434"/>
                    <a:pt x="6505" y="1135"/>
                  </a:cubicBezTo>
                  <a:cubicBezTo>
                    <a:pt x="5805" y="434"/>
                    <a:pt x="4837" y="1"/>
                    <a:pt x="38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" name="Google Shape;508;p36"/>
            <p:cNvGrpSpPr/>
            <p:nvPr/>
          </p:nvGrpSpPr>
          <p:grpSpPr>
            <a:xfrm>
              <a:off x="4015363" y="3087400"/>
              <a:ext cx="1013088" cy="1064525"/>
              <a:chOff x="3910163" y="3066375"/>
              <a:chExt cx="1013088" cy="1064525"/>
            </a:xfrm>
          </p:grpSpPr>
          <p:sp>
            <p:nvSpPr>
              <p:cNvPr id="509" name="Google Shape;509;p36"/>
              <p:cNvSpPr/>
              <p:nvPr/>
            </p:nvSpPr>
            <p:spPr>
              <a:xfrm>
                <a:off x="3910163" y="3066375"/>
                <a:ext cx="406161" cy="406161"/>
              </a:xfrm>
              <a:custGeom>
                <a:avLst/>
                <a:gdLst/>
                <a:ahLst/>
                <a:cxnLst/>
                <a:rect l="l" t="t" r="r" b="b"/>
                <a:pathLst>
                  <a:path w="12176" h="12176" extrusionOk="0">
                    <a:moveTo>
                      <a:pt x="6105" y="801"/>
                    </a:moveTo>
                    <a:cubicBezTo>
                      <a:pt x="9007" y="801"/>
                      <a:pt x="11375" y="3169"/>
                      <a:pt x="11408" y="6105"/>
                    </a:cubicBezTo>
                    <a:cubicBezTo>
                      <a:pt x="11408" y="9007"/>
                      <a:pt x="9007" y="11375"/>
                      <a:pt x="6105" y="11375"/>
                    </a:cubicBezTo>
                    <a:cubicBezTo>
                      <a:pt x="3169" y="11375"/>
                      <a:pt x="801" y="9007"/>
                      <a:pt x="801" y="6105"/>
                    </a:cubicBezTo>
                    <a:cubicBezTo>
                      <a:pt x="801" y="3169"/>
                      <a:pt x="3169" y="801"/>
                      <a:pt x="6105" y="801"/>
                    </a:cubicBezTo>
                    <a:close/>
                    <a:moveTo>
                      <a:pt x="6105" y="0"/>
                    </a:moveTo>
                    <a:cubicBezTo>
                      <a:pt x="2736" y="0"/>
                      <a:pt x="0" y="2769"/>
                      <a:pt x="0" y="6105"/>
                    </a:cubicBezTo>
                    <a:cubicBezTo>
                      <a:pt x="0" y="9474"/>
                      <a:pt x="2769" y="12176"/>
                      <a:pt x="6105" y="12176"/>
                    </a:cubicBezTo>
                    <a:cubicBezTo>
                      <a:pt x="9440" y="12176"/>
                      <a:pt x="12176" y="9474"/>
                      <a:pt x="12176" y="6105"/>
                    </a:cubicBezTo>
                    <a:cubicBezTo>
                      <a:pt x="12176" y="2702"/>
                      <a:pt x="9440" y="0"/>
                      <a:pt x="6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0" name="Google Shape;510;p36"/>
              <p:cNvGrpSpPr/>
              <p:nvPr/>
            </p:nvGrpSpPr>
            <p:grpSpPr>
              <a:xfrm>
                <a:off x="4780625" y="3988275"/>
                <a:ext cx="142625" cy="142625"/>
                <a:chOff x="4150500" y="2464675"/>
                <a:chExt cx="142625" cy="142625"/>
              </a:xfrm>
            </p:grpSpPr>
            <p:sp>
              <p:nvSpPr>
                <p:cNvPr id="511" name="Google Shape;511;p36"/>
                <p:cNvSpPr/>
                <p:nvPr/>
              </p:nvSpPr>
              <p:spPr>
                <a:xfrm>
                  <a:off x="4211375" y="2464675"/>
                  <a:ext cx="19200" cy="1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5705" extrusionOk="0">
                      <a:moveTo>
                        <a:pt x="400" y="1"/>
                      </a:moveTo>
                      <a:cubicBezTo>
                        <a:pt x="167" y="1"/>
                        <a:pt x="0" y="168"/>
                        <a:pt x="0" y="368"/>
                      </a:cubicBezTo>
                      <a:lnTo>
                        <a:pt x="0" y="5338"/>
                      </a:lnTo>
                      <a:cubicBezTo>
                        <a:pt x="0" y="5538"/>
                        <a:pt x="167" y="5705"/>
                        <a:pt x="400" y="5705"/>
                      </a:cubicBezTo>
                      <a:cubicBezTo>
                        <a:pt x="601" y="5705"/>
                        <a:pt x="767" y="5505"/>
                        <a:pt x="767" y="5338"/>
                      </a:cubicBezTo>
                      <a:lnTo>
                        <a:pt x="767" y="368"/>
                      </a:lnTo>
                      <a:cubicBezTo>
                        <a:pt x="767" y="168"/>
                        <a:pt x="601" y="1"/>
                        <a:pt x="4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36"/>
                <p:cNvSpPr/>
                <p:nvPr/>
              </p:nvSpPr>
              <p:spPr>
                <a:xfrm>
                  <a:off x="4150500" y="2526400"/>
                  <a:ext cx="142625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5" h="735" extrusionOk="0">
                      <a:moveTo>
                        <a:pt x="367" y="0"/>
                      </a:moveTo>
                      <a:cubicBezTo>
                        <a:pt x="134" y="0"/>
                        <a:pt x="0" y="167"/>
                        <a:pt x="0" y="367"/>
                      </a:cubicBezTo>
                      <a:cubicBezTo>
                        <a:pt x="0" y="567"/>
                        <a:pt x="134" y="734"/>
                        <a:pt x="367" y="734"/>
                      </a:cubicBezTo>
                      <a:lnTo>
                        <a:pt x="5271" y="734"/>
                      </a:lnTo>
                      <a:cubicBezTo>
                        <a:pt x="5537" y="734"/>
                        <a:pt x="5704" y="567"/>
                        <a:pt x="5704" y="367"/>
                      </a:cubicBezTo>
                      <a:cubicBezTo>
                        <a:pt x="5704" y="167"/>
                        <a:pt x="5537" y="0"/>
                        <a:pt x="53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13" name="Google Shape;513;p36"/>
          <p:cNvSpPr txBox="1">
            <a:spLocks noGrp="1"/>
          </p:cNvSpPr>
          <p:nvPr>
            <p:ph type="subTitle" idx="3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Front-End Web Development Using React – HTML</a:t>
            </a:r>
          </a:p>
        </p:txBody>
      </p:sp>
    </p:spTree>
    <p:extLst>
      <p:ext uri="{BB962C8B-B14F-4D97-AF65-F5344CB8AC3E}">
        <p14:creationId xmlns:p14="http://schemas.microsoft.com/office/powerpoint/2010/main" val="3737108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8"/>
          <p:cNvSpPr txBox="1">
            <a:spLocks noGrp="1"/>
          </p:cNvSpPr>
          <p:nvPr>
            <p:ph type="title"/>
          </p:nvPr>
        </p:nvSpPr>
        <p:spPr>
          <a:xfrm>
            <a:off x="714175" y="460100"/>
            <a:ext cx="77157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Pages Creation</a:t>
            </a:r>
            <a:endParaRPr dirty="0"/>
          </a:p>
        </p:txBody>
      </p:sp>
      <p:sp>
        <p:nvSpPr>
          <p:cNvPr id="2" name="Google Shape;553;p38">
            <a:extLst>
              <a:ext uri="{FF2B5EF4-FFF2-40B4-BE49-F238E27FC236}">
                <a16:creationId xmlns:a16="http://schemas.microsoft.com/office/drawing/2014/main" id="{A888A053-C2B8-FA9C-CDBA-27BF68AB990B}"/>
              </a:ext>
            </a:extLst>
          </p:cNvPr>
          <p:cNvSpPr txBox="1"/>
          <p:nvPr/>
        </p:nvSpPr>
        <p:spPr>
          <a:xfrm>
            <a:off x="612576" y="3376373"/>
            <a:ext cx="3432806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Server-side languages</a:t>
            </a:r>
            <a:r>
              <a:rPr lang="en" dirty="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</a:t>
            </a:r>
            <a:r>
              <a:rPr lang="en" dirty="0">
                <a:solidFill>
                  <a:schemeClr val="tx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(Back-End)</a:t>
            </a:r>
            <a:r>
              <a:rPr lang="en" dirty="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: are the languages that the server can understand.</a:t>
            </a:r>
            <a:endParaRPr dirty="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" name="Google Shape;553;p38">
            <a:extLst>
              <a:ext uri="{FF2B5EF4-FFF2-40B4-BE49-F238E27FC236}">
                <a16:creationId xmlns:a16="http://schemas.microsoft.com/office/drawing/2014/main" id="{EF043D5D-443E-8BB6-A1D4-4D0BF150F5F1}"/>
              </a:ext>
            </a:extLst>
          </p:cNvPr>
          <p:cNvSpPr txBox="1"/>
          <p:nvPr/>
        </p:nvSpPr>
        <p:spPr>
          <a:xfrm>
            <a:off x="612577" y="1205834"/>
            <a:ext cx="3032051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Web pages are created using some client-side and server-side languages.</a:t>
            </a:r>
            <a:endParaRPr dirty="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4" name="Google Shape;553;p38">
            <a:extLst>
              <a:ext uri="{FF2B5EF4-FFF2-40B4-BE49-F238E27FC236}">
                <a16:creationId xmlns:a16="http://schemas.microsoft.com/office/drawing/2014/main" id="{8060C08A-6457-7B49-0F9B-970A076E43D9}"/>
              </a:ext>
            </a:extLst>
          </p:cNvPr>
          <p:cNvSpPr txBox="1"/>
          <p:nvPr/>
        </p:nvSpPr>
        <p:spPr>
          <a:xfrm>
            <a:off x="612576" y="2306010"/>
            <a:ext cx="3600366" cy="889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Client-side languages (Front-End)</a:t>
            </a:r>
            <a:r>
              <a:rPr lang="en" dirty="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: are the languages that the client (browser) can understand and interpret.</a:t>
            </a:r>
            <a:endParaRPr dirty="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36"/>
          <p:cNvGrpSpPr/>
          <p:nvPr/>
        </p:nvGrpSpPr>
        <p:grpSpPr>
          <a:xfrm>
            <a:off x="589800" y="1047638"/>
            <a:ext cx="3090000" cy="421500"/>
            <a:chOff x="589800" y="1255075"/>
            <a:chExt cx="3090000" cy="421500"/>
          </a:xfrm>
        </p:grpSpPr>
        <p:sp>
          <p:nvSpPr>
            <p:cNvPr id="463" name="Google Shape;463;p36"/>
            <p:cNvSpPr/>
            <p:nvPr/>
          </p:nvSpPr>
          <p:spPr>
            <a:xfrm>
              <a:off x="589800" y="1255075"/>
              <a:ext cx="3090000" cy="421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64" name="Google Shape;464;p36"/>
            <p:cNvGrpSpPr/>
            <p:nvPr/>
          </p:nvGrpSpPr>
          <p:grpSpPr>
            <a:xfrm flipH="1">
              <a:off x="760650" y="1395475"/>
              <a:ext cx="575950" cy="140700"/>
              <a:chOff x="8416025" y="66500"/>
              <a:chExt cx="575950" cy="140700"/>
            </a:xfrm>
          </p:grpSpPr>
          <p:sp>
            <p:nvSpPr>
              <p:cNvPr id="465" name="Google Shape;465;p36"/>
              <p:cNvSpPr/>
              <p:nvPr/>
            </p:nvSpPr>
            <p:spPr>
              <a:xfrm>
                <a:off x="8851275" y="66500"/>
                <a:ext cx="140700" cy="140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6"/>
              <p:cNvSpPr/>
              <p:nvPr/>
            </p:nvSpPr>
            <p:spPr>
              <a:xfrm>
                <a:off x="8633650" y="66500"/>
                <a:ext cx="140700" cy="140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6"/>
              <p:cNvSpPr/>
              <p:nvPr/>
            </p:nvSpPr>
            <p:spPr>
              <a:xfrm>
                <a:off x="8416025" y="66500"/>
                <a:ext cx="140700" cy="140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8" name="Google Shape;468;p36"/>
          <p:cNvSpPr/>
          <p:nvPr/>
        </p:nvSpPr>
        <p:spPr>
          <a:xfrm>
            <a:off x="589800" y="1469138"/>
            <a:ext cx="3090000" cy="2931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6"/>
          <p:cNvSpPr/>
          <p:nvPr/>
        </p:nvSpPr>
        <p:spPr>
          <a:xfrm>
            <a:off x="1449906" y="1624406"/>
            <a:ext cx="1369800" cy="1369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6"/>
          <p:cNvSpPr txBox="1">
            <a:spLocks noGrp="1"/>
          </p:cNvSpPr>
          <p:nvPr>
            <p:ph type="title"/>
          </p:nvPr>
        </p:nvSpPr>
        <p:spPr>
          <a:xfrm>
            <a:off x="718050" y="3149900"/>
            <a:ext cx="2833500" cy="110426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Client-Side languages</a:t>
            </a:r>
            <a:endParaRPr dirty="0"/>
          </a:p>
        </p:txBody>
      </p:sp>
      <p:sp>
        <p:nvSpPr>
          <p:cNvPr id="471" name="Google Shape;471;p36"/>
          <p:cNvSpPr txBox="1">
            <a:spLocks noGrp="1"/>
          </p:cNvSpPr>
          <p:nvPr>
            <p:ph type="title" idx="2"/>
          </p:nvPr>
        </p:nvSpPr>
        <p:spPr>
          <a:xfrm>
            <a:off x="1520406" y="1854344"/>
            <a:ext cx="1228800" cy="909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497" name="Google Shape;497;p36"/>
          <p:cNvGrpSpPr/>
          <p:nvPr/>
        </p:nvGrpSpPr>
        <p:grpSpPr>
          <a:xfrm>
            <a:off x="4015363" y="1061725"/>
            <a:ext cx="3982086" cy="3338716"/>
            <a:chOff x="4015363" y="1061725"/>
            <a:chExt cx="3982086" cy="3338716"/>
          </a:xfrm>
        </p:grpSpPr>
        <p:grpSp>
          <p:nvGrpSpPr>
            <p:cNvPr id="498" name="Google Shape;498;p36"/>
            <p:cNvGrpSpPr/>
            <p:nvPr/>
          </p:nvGrpSpPr>
          <p:grpSpPr>
            <a:xfrm>
              <a:off x="7733919" y="4138276"/>
              <a:ext cx="263530" cy="262165"/>
              <a:chOff x="8574475" y="3208550"/>
              <a:chExt cx="159300" cy="158475"/>
            </a:xfrm>
          </p:grpSpPr>
          <p:sp>
            <p:nvSpPr>
              <p:cNvPr id="499" name="Google Shape;499;p36"/>
              <p:cNvSpPr/>
              <p:nvPr/>
            </p:nvSpPr>
            <p:spPr>
              <a:xfrm>
                <a:off x="8643700" y="3208550"/>
                <a:ext cx="20025" cy="158475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39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lnTo>
                      <a:pt x="0" y="5971"/>
                    </a:lnTo>
                    <a:cubicBezTo>
                      <a:pt x="0" y="6172"/>
                      <a:pt x="167" y="6338"/>
                      <a:pt x="401" y="6338"/>
                    </a:cubicBezTo>
                    <a:cubicBezTo>
                      <a:pt x="601" y="6338"/>
                      <a:pt x="801" y="6172"/>
                      <a:pt x="768" y="5971"/>
                    </a:cubicBezTo>
                    <a:lnTo>
                      <a:pt x="768" y="401"/>
                    </a:lnTo>
                    <a:cubicBezTo>
                      <a:pt x="768" y="167"/>
                      <a:pt x="601" y="1"/>
                      <a:pt x="4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6"/>
              <p:cNvSpPr/>
              <p:nvPr/>
            </p:nvSpPr>
            <p:spPr>
              <a:xfrm>
                <a:off x="8574475" y="3278600"/>
                <a:ext cx="1593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68" extrusionOk="0">
                    <a:moveTo>
                      <a:pt x="368" y="1"/>
                    </a:moveTo>
                    <a:cubicBezTo>
                      <a:pt x="168" y="1"/>
                      <a:pt x="1" y="167"/>
                      <a:pt x="1" y="367"/>
                    </a:cubicBezTo>
                    <a:cubicBezTo>
                      <a:pt x="1" y="601"/>
                      <a:pt x="168" y="768"/>
                      <a:pt x="368" y="768"/>
                    </a:cubicBezTo>
                    <a:lnTo>
                      <a:pt x="5938" y="768"/>
                    </a:lnTo>
                    <a:cubicBezTo>
                      <a:pt x="6205" y="768"/>
                      <a:pt x="6372" y="601"/>
                      <a:pt x="6339" y="367"/>
                    </a:cubicBezTo>
                    <a:cubicBezTo>
                      <a:pt x="6339" y="167"/>
                      <a:pt x="6172" y="1"/>
                      <a:pt x="59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1" name="Google Shape;501;p36"/>
            <p:cNvGrpSpPr/>
            <p:nvPr/>
          </p:nvGrpSpPr>
          <p:grpSpPr>
            <a:xfrm>
              <a:off x="4923250" y="2316650"/>
              <a:ext cx="142625" cy="142625"/>
              <a:chOff x="4150500" y="2464675"/>
              <a:chExt cx="142625" cy="142625"/>
            </a:xfrm>
          </p:grpSpPr>
          <p:sp>
            <p:nvSpPr>
              <p:cNvPr id="502" name="Google Shape;502;p36"/>
              <p:cNvSpPr/>
              <p:nvPr/>
            </p:nvSpPr>
            <p:spPr>
              <a:xfrm>
                <a:off x="4211375" y="2464675"/>
                <a:ext cx="19200" cy="1426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705" extrusionOk="0">
                    <a:moveTo>
                      <a:pt x="400" y="1"/>
                    </a:moveTo>
                    <a:cubicBezTo>
                      <a:pt x="167" y="1"/>
                      <a:pt x="0" y="168"/>
                      <a:pt x="0" y="368"/>
                    </a:cubicBezTo>
                    <a:lnTo>
                      <a:pt x="0" y="5338"/>
                    </a:lnTo>
                    <a:cubicBezTo>
                      <a:pt x="0" y="5538"/>
                      <a:pt x="167" y="5705"/>
                      <a:pt x="400" y="5705"/>
                    </a:cubicBezTo>
                    <a:cubicBezTo>
                      <a:pt x="601" y="5705"/>
                      <a:pt x="767" y="5505"/>
                      <a:pt x="767" y="5338"/>
                    </a:cubicBezTo>
                    <a:lnTo>
                      <a:pt x="767" y="368"/>
                    </a:lnTo>
                    <a:cubicBezTo>
                      <a:pt x="767" y="168"/>
                      <a:pt x="601" y="1"/>
                      <a:pt x="4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6"/>
              <p:cNvSpPr/>
              <p:nvPr/>
            </p:nvSpPr>
            <p:spPr>
              <a:xfrm>
                <a:off x="4150500" y="2526400"/>
                <a:ext cx="14262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735" extrusionOk="0">
                    <a:moveTo>
                      <a:pt x="367" y="0"/>
                    </a:moveTo>
                    <a:cubicBezTo>
                      <a:pt x="134" y="0"/>
                      <a:pt x="0" y="167"/>
                      <a:pt x="0" y="367"/>
                    </a:cubicBezTo>
                    <a:cubicBezTo>
                      <a:pt x="0" y="567"/>
                      <a:pt x="134" y="734"/>
                      <a:pt x="367" y="734"/>
                    </a:cubicBezTo>
                    <a:lnTo>
                      <a:pt x="5271" y="734"/>
                    </a:lnTo>
                    <a:cubicBezTo>
                      <a:pt x="5537" y="734"/>
                      <a:pt x="5704" y="567"/>
                      <a:pt x="5704" y="367"/>
                    </a:cubicBezTo>
                    <a:cubicBezTo>
                      <a:pt x="5704" y="167"/>
                      <a:pt x="5537" y="0"/>
                      <a:pt x="53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" name="Google Shape;504;p36"/>
            <p:cNvGrpSpPr/>
            <p:nvPr/>
          </p:nvGrpSpPr>
          <p:grpSpPr>
            <a:xfrm>
              <a:off x="5361450" y="1061725"/>
              <a:ext cx="266875" cy="266050"/>
              <a:chOff x="4656375" y="1180150"/>
              <a:chExt cx="266875" cy="266050"/>
            </a:xfrm>
          </p:grpSpPr>
          <p:sp>
            <p:nvSpPr>
              <p:cNvPr id="505" name="Google Shape;505;p36"/>
              <p:cNvSpPr/>
              <p:nvPr/>
            </p:nvSpPr>
            <p:spPr>
              <a:xfrm>
                <a:off x="4780625" y="1180150"/>
                <a:ext cx="19200" cy="26605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0642" extrusionOk="0">
                    <a:moveTo>
                      <a:pt x="368" y="0"/>
                    </a:moveTo>
                    <a:cubicBezTo>
                      <a:pt x="168" y="0"/>
                      <a:pt x="1" y="167"/>
                      <a:pt x="1" y="367"/>
                    </a:cubicBezTo>
                    <a:lnTo>
                      <a:pt x="1" y="10274"/>
                    </a:lnTo>
                    <a:cubicBezTo>
                      <a:pt x="1" y="10474"/>
                      <a:pt x="168" y="10641"/>
                      <a:pt x="368" y="10641"/>
                    </a:cubicBezTo>
                    <a:cubicBezTo>
                      <a:pt x="601" y="10641"/>
                      <a:pt x="768" y="10474"/>
                      <a:pt x="768" y="10274"/>
                    </a:cubicBezTo>
                    <a:lnTo>
                      <a:pt x="768" y="367"/>
                    </a:lnTo>
                    <a:cubicBezTo>
                      <a:pt x="768" y="167"/>
                      <a:pt x="601" y="0"/>
                      <a:pt x="3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6"/>
              <p:cNvSpPr/>
              <p:nvPr/>
            </p:nvSpPr>
            <p:spPr>
              <a:xfrm>
                <a:off x="4656375" y="1303575"/>
                <a:ext cx="266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0675" h="735" extrusionOk="0">
                    <a:moveTo>
                      <a:pt x="401" y="0"/>
                    </a:moveTo>
                    <a:cubicBezTo>
                      <a:pt x="167" y="0"/>
                      <a:pt x="1" y="167"/>
                      <a:pt x="1" y="367"/>
                    </a:cubicBezTo>
                    <a:cubicBezTo>
                      <a:pt x="1" y="567"/>
                      <a:pt x="167" y="734"/>
                      <a:pt x="401" y="734"/>
                    </a:cubicBezTo>
                    <a:lnTo>
                      <a:pt x="10308" y="734"/>
                    </a:lnTo>
                    <a:cubicBezTo>
                      <a:pt x="10508" y="734"/>
                      <a:pt x="10675" y="567"/>
                      <a:pt x="10641" y="367"/>
                    </a:cubicBezTo>
                    <a:cubicBezTo>
                      <a:pt x="10641" y="167"/>
                      <a:pt x="10475" y="0"/>
                      <a:pt x="10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7" name="Google Shape;507;p36"/>
            <p:cNvSpPr/>
            <p:nvPr/>
          </p:nvSpPr>
          <p:spPr>
            <a:xfrm>
              <a:off x="7330600" y="1268950"/>
              <a:ext cx="325250" cy="293575"/>
            </a:xfrm>
            <a:custGeom>
              <a:avLst/>
              <a:gdLst/>
              <a:ahLst/>
              <a:cxnLst/>
              <a:rect l="l" t="t" r="r" b="b"/>
              <a:pathLst>
                <a:path w="13010" h="11743" extrusionOk="0">
                  <a:moveTo>
                    <a:pt x="9174" y="768"/>
                  </a:moveTo>
                  <a:cubicBezTo>
                    <a:pt x="10842" y="768"/>
                    <a:pt x="12176" y="2135"/>
                    <a:pt x="12176" y="3770"/>
                  </a:cubicBezTo>
                  <a:cubicBezTo>
                    <a:pt x="12176" y="4537"/>
                    <a:pt x="11876" y="5271"/>
                    <a:pt x="11375" y="5805"/>
                  </a:cubicBezTo>
                  <a:lnTo>
                    <a:pt x="6505" y="10642"/>
                  </a:lnTo>
                  <a:lnTo>
                    <a:pt x="1802" y="5972"/>
                  </a:lnTo>
                  <a:lnTo>
                    <a:pt x="1635" y="5805"/>
                  </a:lnTo>
                  <a:cubicBezTo>
                    <a:pt x="1135" y="5271"/>
                    <a:pt x="834" y="4504"/>
                    <a:pt x="834" y="3770"/>
                  </a:cubicBezTo>
                  <a:cubicBezTo>
                    <a:pt x="834" y="2102"/>
                    <a:pt x="2169" y="768"/>
                    <a:pt x="3837" y="768"/>
                  </a:cubicBezTo>
                  <a:cubicBezTo>
                    <a:pt x="4737" y="768"/>
                    <a:pt x="5638" y="1168"/>
                    <a:pt x="6138" y="1969"/>
                  </a:cubicBezTo>
                  <a:lnTo>
                    <a:pt x="6472" y="2369"/>
                  </a:lnTo>
                  <a:lnTo>
                    <a:pt x="6805" y="1969"/>
                  </a:lnTo>
                  <a:cubicBezTo>
                    <a:pt x="7339" y="1168"/>
                    <a:pt x="8206" y="768"/>
                    <a:pt x="9174" y="768"/>
                  </a:cubicBezTo>
                  <a:close/>
                  <a:moveTo>
                    <a:pt x="3803" y="1"/>
                  </a:moveTo>
                  <a:cubicBezTo>
                    <a:pt x="1702" y="1"/>
                    <a:pt x="0" y="1668"/>
                    <a:pt x="0" y="3770"/>
                  </a:cubicBezTo>
                  <a:cubicBezTo>
                    <a:pt x="0" y="4737"/>
                    <a:pt x="367" y="5638"/>
                    <a:pt x="1035" y="6338"/>
                  </a:cubicBezTo>
                  <a:lnTo>
                    <a:pt x="6505" y="11742"/>
                  </a:lnTo>
                  <a:lnTo>
                    <a:pt x="11809" y="6572"/>
                  </a:lnTo>
                  <a:lnTo>
                    <a:pt x="12009" y="6338"/>
                  </a:lnTo>
                  <a:cubicBezTo>
                    <a:pt x="12643" y="5638"/>
                    <a:pt x="13010" y="4737"/>
                    <a:pt x="13010" y="3770"/>
                  </a:cubicBezTo>
                  <a:cubicBezTo>
                    <a:pt x="13010" y="1735"/>
                    <a:pt x="11309" y="1"/>
                    <a:pt x="9207" y="1"/>
                  </a:cubicBezTo>
                  <a:cubicBezTo>
                    <a:pt x="8173" y="1"/>
                    <a:pt x="7206" y="434"/>
                    <a:pt x="6505" y="1135"/>
                  </a:cubicBezTo>
                  <a:cubicBezTo>
                    <a:pt x="5805" y="434"/>
                    <a:pt x="4837" y="1"/>
                    <a:pt x="38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" name="Google Shape;508;p36"/>
            <p:cNvGrpSpPr/>
            <p:nvPr/>
          </p:nvGrpSpPr>
          <p:grpSpPr>
            <a:xfrm>
              <a:off x="4015363" y="3087400"/>
              <a:ext cx="1013088" cy="1064525"/>
              <a:chOff x="3910163" y="3066375"/>
              <a:chExt cx="1013088" cy="1064525"/>
            </a:xfrm>
          </p:grpSpPr>
          <p:sp>
            <p:nvSpPr>
              <p:cNvPr id="509" name="Google Shape;509;p36"/>
              <p:cNvSpPr/>
              <p:nvPr/>
            </p:nvSpPr>
            <p:spPr>
              <a:xfrm>
                <a:off x="3910163" y="3066375"/>
                <a:ext cx="406161" cy="406161"/>
              </a:xfrm>
              <a:custGeom>
                <a:avLst/>
                <a:gdLst/>
                <a:ahLst/>
                <a:cxnLst/>
                <a:rect l="l" t="t" r="r" b="b"/>
                <a:pathLst>
                  <a:path w="12176" h="12176" extrusionOk="0">
                    <a:moveTo>
                      <a:pt x="6105" y="801"/>
                    </a:moveTo>
                    <a:cubicBezTo>
                      <a:pt x="9007" y="801"/>
                      <a:pt x="11375" y="3169"/>
                      <a:pt x="11408" y="6105"/>
                    </a:cubicBezTo>
                    <a:cubicBezTo>
                      <a:pt x="11408" y="9007"/>
                      <a:pt x="9007" y="11375"/>
                      <a:pt x="6105" y="11375"/>
                    </a:cubicBezTo>
                    <a:cubicBezTo>
                      <a:pt x="3169" y="11375"/>
                      <a:pt x="801" y="9007"/>
                      <a:pt x="801" y="6105"/>
                    </a:cubicBezTo>
                    <a:cubicBezTo>
                      <a:pt x="801" y="3169"/>
                      <a:pt x="3169" y="801"/>
                      <a:pt x="6105" y="801"/>
                    </a:cubicBezTo>
                    <a:close/>
                    <a:moveTo>
                      <a:pt x="6105" y="0"/>
                    </a:moveTo>
                    <a:cubicBezTo>
                      <a:pt x="2736" y="0"/>
                      <a:pt x="0" y="2769"/>
                      <a:pt x="0" y="6105"/>
                    </a:cubicBezTo>
                    <a:cubicBezTo>
                      <a:pt x="0" y="9474"/>
                      <a:pt x="2769" y="12176"/>
                      <a:pt x="6105" y="12176"/>
                    </a:cubicBezTo>
                    <a:cubicBezTo>
                      <a:pt x="9440" y="12176"/>
                      <a:pt x="12176" y="9474"/>
                      <a:pt x="12176" y="6105"/>
                    </a:cubicBezTo>
                    <a:cubicBezTo>
                      <a:pt x="12176" y="2702"/>
                      <a:pt x="9440" y="0"/>
                      <a:pt x="6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0" name="Google Shape;510;p36"/>
              <p:cNvGrpSpPr/>
              <p:nvPr/>
            </p:nvGrpSpPr>
            <p:grpSpPr>
              <a:xfrm>
                <a:off x="4780625" y="3988275"/>
                <a:ext cx="142625" cy="142625"/>
                <a:chOff x="4150500" y="2464675"/>
                <a:chExt cx="142625" cy="142625"/>
              </a:xfrm>
            </p:grpSpPr>
            <p:sp>
              <p:nvSpPr>
                <p:cNvPr id="511" name="Google Shape;511;p36"/>
                <p:cNvSpPr/>
                <p:nvPr/>
              </p:nvSpPr>
              <p:spPr>
                <a:xfrm>
                  <a:off x="4211375" y="2464675"/>
                  <a:ext cx="19200" cy="1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5705" extrusionOk="0">
                      <a:moveTo>
                        <a:pt x="400" y="1"/>
                      </a:moveTo>
                      <a:cubicBezTo>
                        <a:pt x="167" y="1"/>
                        <a:pt x="0" y="168"/>
                        <a:pt x="0" y="368"/>
                      </a:cubicBezTo>
                      <a:lnTo>
                        <a:pt x="0" y="5338"/>
                      </a:lnTo>
                      <a:cubicBezTo>
                        <a:pt x="0" y="5538"/>
                        <a:pt x="167" y="5705"/>
                        <a:pt x="400" y="5705"/>
                      </a:cubicBezTo>
                      <a:cubicBezTo>
                        <a:pt x="601" y="5705"/>
                        <a:pt x="767" y="5505"/>
                        <a:pt x="767" y="5338"/>
                      </a:cubicBezTo>
                      <a:lnTo>
                        <a:pt x="767" y="368"/>
                      </a:lnTo>
                      <a:cubicBezTo>
                        <a:pt x="767" y="168"/>
                        <a:pt x="601" y="1"/>
                        <a:pt x="4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36"/>
                <p:cNvSpPr/>
                <p:nvPr/>
              </p:nvSpPr>
              <p:spPr>
                <a:xfrm>
                  <a:off x="4150500" y="2526400"/>
                  <a:ext cx="142625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5" h="735" extrusionOk="0">
                      <a:moveTo>
                        <a:pt x="367" y="0"/>
                      </a:moveTo>
                      <a:cubicBezTo>
                        <a:pt x="134" y="0"/>
                        <a:pt x="0" y="167"/>
                        <a:pt x="0" y="367"/>
                      </a:cubicBezTo>
                      <a:cubicBezTo>
                        <a:pt x="0" y="567"/>
                        <a:pt x="134" y="734"/>
                        <a:pt x="367" y="734"/>
                      </a:cubicBezTo>
                      <a:lnTo>
                        <a:pt x="5271" y="734"/>
                      </a:lnTo>
                      <a:cubicBezTo>
                        <a:pt x="5537" y="734"/>
                        <a:pt x="5704" y="567"/>
                        <a:pt x="5704" y="367"/>
                      </a:cubicBezTo>
                      <a:cubicBezTo>
                        <a:pt x="5704" y="167"/>
                        <a:pt x="5537" y="0"/>
                        <a:pt x="53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13" name="Google Shape;513;p36"/>
          <p:cNvSpPr txBox="1">
            <a:spLocks noGrp="1"/>
          </p:cNvSpPr>
          <p:nvPr>
            <p:ph type="subTitle" idx="3"/>
          </p:nvPr>
        </p:nvSpPr>
        <p:spPr>
          <a:xfrm>
            <a:off x="1030500" y="83000"/>
            <a:ext cx="3457800" cy="225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Front-End Web Development Using React – HTML</a:t>
            </a:r>
          </a:p>
        </p:txBody>
      </p:sp>
    </p:spTree>
    <p:extLst>
      <p:ext uri="{BB962C8B-B14F-4D97-AF65-F5344CB8AC3E}">
        <p14:creationId xmlns:p14="http://schemas.microsoft.com/office/powerpoint/2010/main" val="1999804"/>
      </p:ext>
    </p:extLst>
  </p:cSld>
  <p:clrMapOvr>
    <a:masterClrMapping/>
  </p:clrMapOvr>
</p:sld>
</file>

<file path=ppt/theme/theme1.xml><?xml version="1.0" encoding="utf-8"?>
<a:theme xmlns:a="http://schemas.openxmlformats.org/drawingml/2006/main" name="Web Design Marketing Plan for a Health Care Center by Slidesgo">
  <a:themeElements>
    <a:clrScheme name="Simple Light">
      <a:dk1>
        <a:srgbClr val="000000"/>
      </a:dk1>
      <a:lt1>
        <a:srgbClr val="F2F5FF"/>
      </a:lt1>
      <a:dk2>
        <a:srgbClr val="2F3CB4"/>
      </a:dk2>
      <a:lt2>
        <a:srgbClr val="6F7CF8"/>
      </a:lt2>
      <a:accent1>
        <a:srgbClr val="5560C7"/>
      </a:accent1>
      <a:accent2>
        <a:srgbClr val="2A36A7"/>
      </a:accent2>
      <a:accent3>
        <a:srgbClr val="DBE2FF"/>
      </a:accent3>
      <a:accent4>
        <a:srgbClr val="BFCBFC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954</Words>
  <Application>Microsoft Office PowerPoint</Application>
  <PresentationFormat>On-screen Show (16:9)</PresentationFormat>
  <Paragraphs>137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Raleway Medium</vt:lpstr>
      <vt:lpstr>Montserrat</vt:lpstr>
      <vt:lpstr>Verdana</vt:lpstr>
      <vt:lpstr>Viga</vt:lpstr>
      <vt:lpstr>Consolas</vt:lpstr>
      <vt:lpstr>Poppins Medium</vt:lpstr>
      <vt:lpstr>Arial</vt:lpstr>
      <vt:lpstr>Raleway</vt:lpstr>
      <vt:lpstr>Web Design Marketing Plan for a Health Care Center by Slidesgo</vt:lpstr>
      <vt:lpstr>Front-End Web Development Using React  (Client Side Technologies-HTML)</vt:lpstr>
      <vt:lpstr>Contents of this lecture</vt:lpstr>
      <vt:lpstr>Cycle Of Web Browsing</vt:lpstr>
      <vt:lpstr>Cycle of web browsing</vt:lpstr>
      <vt:lpstr>Cycle of web browsing Cont.</vt:lpstr>
      <vt:lpstr>Cycle of web browsing Cont.</vt:lpstr>
      <vt:lpstr>Web Pages Creation</vt:lpstr>
      <vt:lpstr>Web Pages Creation</vt:lpstr>
      <vt:lpstr>Client-Side languages</vt:lpstr>
      <vt:lpstr>Client-side languages</vt:lpstr>
      <vt:lpstr>Intro to HTML</vt:lpstr>
      <vt:lpstr>Table of contents</vt:lpstr>
      <vt:lpstr>What Is HTML?</vt:lpstr>
      <vt:lpstr>HTML Editors</vt:lpstr>
      <vt:lpstr>Basic HTML Structure</vt:lpstr>
      <vt:lpstr>HTML Tags</vt:lpstr>
      <vt:lpstr>HTML Tags</vt:lpstr>
      <vt:lpstr>Meta tag</vt:lpstr>
      <vt:lpstr>HTML most used tags</vt:lpstr>
      <vt:lpstr>HTML contenct odels</vt:lpstr>
      <vt:lpstr>HTML Entities</vt:lpstr>
      <vt:lpstr>HTML Formatting</vt:lpstr>
      <vt:lpstr>HTML Attributes</vt:lpstr>
      <vt:lpstr>HTML Styles</vt:lpstr>
      <vt:lpstr>HTML Images</vt:lpstr>
      <vt:lpstr>HTML Links</vt:lpstr>
      <vt:lpstr> 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reem hassan</cp:lastModifiedBy>
  <cp:revision>180</cp:revision>
  <dcterms:modified xsi:type="dcterms:W3CDTF">2024-07-21T17:54:11Z</dcterms:modified>
</cp:coreProperties>
</file>